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0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7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8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9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20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21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22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23.xml" ContentType="application/vnd.openxmlformats-officedocument.theme+xml"/>
  <Override PartName="/ppt/slideLayouts/slideLayout16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4" r:id="rId2"/>
    <p:sldMasterId id="2147483779" r:id="rId3"/>
    <p:sldMasterId id="2147483786" r:id="rId4"/>
    <p:sldMasterId id="2147483793" r:id="rId5"/>
    <p:sldMasterId id="2147483799" r:id="rId6"/>
    <p:sldMasterId id="2147483806" r:id="rId7"/>
    <p:sldMasterId id="2147483815" r:id="rId8"/>
    <p:sldMasterId id="2147483825" r:id="rId9"/>
    <p:sldMasterId id="2147483831" r:id="rId10"/>
    <p:sldMasterId id="2147483837" r:id="rId11"/>
    <p:sldMasterId id="2147483844" r:id="rId12"/>
    <p:sldMasterId id="2147483850" r:id="rId13"/>
    <p:sldMasterId id="2147483857" r:id="rId14"/>
    <p:sldMasterId id="2147483863" r:id="rId15"/>
    <p:sldMasterId id="2147483872" r:id="rId16"/>
    <p:sldMasterId id="2147483881" r:id="rId17"/>
    <p:sldMasterId id="2147483902" r:id="rId18"/>
    <p:sldMasterId id="2147483920" r:id="rId19"/>
    <p:sldMasterId id="2147483927" r:id="rId20"/>
    <p:sldMasterId id="2147483934" r:id="rId21"/>
    <p:sldMasterId id="2147483947" r:id="rId22"/>
    <p:sldMasterId id="2147483959" r:id="rId23"/>
    <p:sldMasterId id="2147483971" r:id="rId24"/>
  </p:sldMasterIdLst>
  <p:notesMasterIdLst>
    <p:notesMasterId r:id="rId47"/>
  </p:notesMasterIdLst>
  <p:handoutMasterIdLst>
    <p:handoutMasterId r:id="rId48"/>
  </p:handoutMasterIdLst>
  <p:sldIdLst>
    <p:sldId id="410" r:id="rId25"/>
    <p:sldId id="412" r:id="rId26"/>
    <p:sldId id="369" r:id="rId27"/>
    <p:sldId id="370" r:id="rId28"/>
    <p:sldId id="368" r:id="rId29"/>
    <p:sldId id="371" r:id="rId30"/>
    <p:sldId id="359" r:id="rId31"/>
    <p:sldId id="374" r:id="rId32"/>
    <p:sldId id="367" r:id="rId33"/>
    <p:sldId id="378" r:id="rId34"/>
    <p:sldId id="399" r:id="rId35"/>
    <p:sldId id="400" r:id="rId36"/>
    <p:sldId id="389" r:id="rId37"/>
    <p:sldId id="391" r:id="rId38"/>
    <p:sldId id="401" r:id="rId39"/>
    <p:sldId id="376" r:id="rId40"/>
    <p:sldId id="398" r:id="rId41"/>
    <p:sldId id="402" r:id="rId42"/>
    <p:sldId id="377" r:id="rId43"/>
    <p:sldId id="393" r:id="rId44"/>
    <p:sldId id="403" r:id="rId45"/>
    <p:sldId id="352" r:id="rId46"/>
  </p:sldIdLst>
  <p:sldSz cx="9144000" cy="5143500" type="screen16x9"/>
  <p:notesSz cx="6858000" cy="9144000"/>
  <p:defaultTextStyle>
    <a:defPPr>
      <a:defRPr lang="zh-TW"/>
    </a:defPPr>
    <a:lvl1pPr marL="0" algn="l" defTabSz="10884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04" algn="l" defTabSz="10884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407" algn="l" defTabSz="10884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612" algn="l" defTabSz="10884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815" algn="l" defTabSz="10884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019" algn="l" defTabSz="10884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222" algn="l" defTabSz="10884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426" algn="l" defTabSz="10884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3631" algn="l" defTabSz="10884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pos="3120">
          <p15:clr>
            <a:srgbClr val="A4A3A4"/>
          </p15:clr>
        </p15:guide>
        <p15:guide id="6" orient="horz" pos="1215">
          <p15:clr>
            <a:srgbClr val="A4A3A4"/>
          </p15:clr>
        </p15:guide>
        <p15:guide id="7" pos="1994">
          <p15:clr>
            <a:srgbClr val="A4A3A4"/>
          </p15:clr>
        </p15:guide>
        <p15:guide id="8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467E20"/>
    <a:srgbClr val="38B69A"/>
    <a:srgbClr val="F36F13"/>
    <a:srgbClr val="66CCFF"/>
    <a:srgbClr val="0D95BC"/>
    <a:srgbClr val="00B09B"/>
    <a:srgbClr val="6666FF"/>
    <a:srgbClr val="CC00FF"/>
    <a:srgbClr val="A0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483" autoAdjust="0"/>
  </p:normalViewPr>
  <p:slideViewPr>
    <p:cSldViewPr>
      <p:cViewPr varScale="1">
        <p:scale>
          <a:sx n="64" d="100"/>
          <a:sy n="64" d="100"/>
        </p:scale>
        <p:origin x="1910" y="58"/>
      </p:cViewPr>
      <p:guideLst>
        <p:guide orient="horz" pos="2160"/>
        <p:guide pos="2160"/>
        <p:guide orient="horz" pos="1620"/>
        <p:guide orient="horz" pos="2880"/>
        <p:guide pos="3120"/>
        <p:guide orient="horz" pos="1215"/>
        <p:guide pos="199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80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5984C-A4EF-194D-9A36-44511C5545FA}" type="datetimeFigureOut">
              <a:rPr kumimoji="1" lang="zh-TW" altLang="en-US" smtClean="0"/>
              <a:t>2024/3/12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06954-EC81-234C-A609-B73BDC8399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5347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9B3F7-D2E3-4DB9-A28B-8CA26004AF2F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D4769-8042-4CDB-B5AF-ED545880C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7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04" algn="l" defTabSz="1088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407" algn="l" defTabSz="1088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612" algn="l" defTabSz="1088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815" algn="l" defTabSz="1088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019" algn="l" defTabSz="1088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222" algn="l" defTabSz="1088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426" algn="l" defTabSz="1088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3631" algn="l" defTabSz="1088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86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850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再講一個生活例子，不知道大家在寫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email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時，會不會設簽名檔？設個簽名檔，要先研究要怎麼設，還要把格式都先想好，再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KEY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字上去，想想就好麻煩喔，算了，反正每次寫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email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，最後只要再寫個祝順利平安，署名公司名稱跟我的名字，打個「敬上」就好了，也沒花多少時間，頂多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秒。</a:t>
            </a:r>
          </a:p>
          <a:p>
            <a:pPr marL="0" algn="l" defTabSz="1088407" rtl="0" eaLnBrk="1" latinLnBrk="0" hangingPunct="1"/>
            <a:endParaRPr lang="zh-TW" altLang="en-US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剛剛學了「讓不採取行動的成本現形」這招，大家應該知道要怎麼做了吧，如果我們遇到這種懶得設簽名檔的人，就問他說，你一天寄出幾封信，假設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封好了，一週上班五天，就是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25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封，一年工作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週好了，共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封，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封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秒鐘，也就是說你一年要花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500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分鐘，相當於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個多小時來寫這些東西，聽到這樣，你是不是就願意花個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分鐘來設個簽名檔呢。</a:t>
            </a:r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086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53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對資訊的接受程度分成兩種：「接受區」和「拒絕區」。如果一個新的資訊落在我們的接受區，我們就聽得進去。但是，如果落在拒絕區，我們會打從心底抗拒和忽略這個資訊。催化劑的用途就是減少這段「面對一個新資訊，人們接受和拒絕之間的距離」，找出彼此共通點，讓事情有轉圜的餘地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作者舉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2008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美國加州的「八號提案：禁止州內同性戀結婚」為例，起初正反兩方的距離很遙遠，意見也非常偏激。支持同婚的團體無論推出多少遊行、文宣、演講，都難以改變對方的想法。最後他們試著不要當「開口」的那一方，而是開始「聆聽」。傾聽了一萬五千場反對同婚人士的訪談後，他們終於找到滿意的對話腳本，稱為「深度遊說」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於傳統遊說只丟下資訊就射後不理，深度遊說的方法需要更多時間用來對談。維吉妮亞是同婚團體的遊說者，他拜訪了反對者古斯塔夫，對方開頭就說：「我們南美洲人不喜歡死娘炮。上帝讓你生下來是什麼就是什麼，不要自作主張。」維吉妮亞和緩的回覆：「我生下來就是同性戀，這是天生的，而非一種選擇。」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接著維吉妮亞談到她對另一半的愛，並且邀請古斯塔夫也聊聊他的伴侶。對方說自己平日幫失能的太太洗澡，願意為她做一切的事情，他接著坦承：「是上帝讓我有能力愛一個失能的人。到頭來，愛才是真正重要的事情」。維吉妮亞表示深有同感，在找到共通點、建立深層連結後，她最後才聊法律如何保障婚姻，給予伴侶雙方都受到尊重和保護的安全感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最後，古斯塔夫改變了立場，他願意投票反對原本的反同婚法案。深度遊說的影響力不斷擴散，最後改變美國人對同性戀的態度。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可以發現，「深度遊說」是鼓勵投票者從自身經驗找出類似的情境，不要求對方想像「當別人」的感覺，而是回想自己「有類似感受」的時刻。催化劑不會向所有人發送一樣的主張，而是瞄準與人們自身目標最相關的議題。改從共通點出發，而不是從爭議點，對方轉向的可能性會比較高，還可能拉著別人一起改變。</a:t>
            </a:r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489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98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69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當我們要做出一個改變，通常會伴隨著不確定性，我們會懷疑改變之後真的比較好嗎？當我們內心產生猶豫，就會阻礙我們採取改變。催化劑就是要瞭解人們心中的猶豫，讓改變可以被試用、被體驗、可以被復原，然後進一步去降低「人們對於改變之後的不確定性」，消除人們內心的猶豫。</a:t>
            </a:r>
          </a:p>
          <a:p>
            <a:pPr marL="0" marR="0" indent="0" algn="l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如果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事情涉及「獲得」或「碰上好事」，風險規避的傾向尤其強烈。</a:t>
            </a:r>
            <a:endParaRPr lang="en-US" altLang="zh-TW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indent="0" algn="l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indent="0" algn="l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如果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是不賭一把有可能失去，人們則願意冒險。比起確定損失一筆小錢，人們會寧願失去更多錢的風險，賭賭看完全沒有損失的機會。</a:t>
            </a:r>
            <a:endParaRPr lang="en-US" altLang="zh-TW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indent="0" algn="l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年終時老闆給你獎勵，有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兩方案，要你二選一。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 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由於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方案是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100%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確定獲利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24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萬元，它成為一個參考點，主觀感受價值為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。與此參考點比較，對大多數人而言，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方案的獲利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萬元和獲利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24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萬元相比雖然高出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倍，但是一無所獲和獲利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24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萬元相比感覺賠很大。你只要想到原本可有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24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萬元輕鬆入袋，卻變成「一無所獲」地回到家，家人悔恨之情就可理解就種感覺了。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 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在此假設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方案的獲利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24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萬元變一無所獲的痛苦的主觀感受價值－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，獲利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24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萬元變獲利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萬元的快樂的主觀感受價值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，則總主觀感受價值＝（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3/4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×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（－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）＋（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1/4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×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）＝－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0.25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，小於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，故不如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方案的主觀感受價值。因此大多數的人會青睞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方案。</a:t>
            </a:r>
            <a:endParaRPr lang="en-US" altLang="zh-TW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96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時光倒轉到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1998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年，當時網路購物還不盛行，但是有遠見的尼克．史文莫恩（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Nick </a:t>
            </a:r>
            <a:r>
              <a:rPr lang="en-US" altLang="zh-TW" sz="2000" b="1" kern="12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Swinmurn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）已經有了用「網路電商賣鞋」的點子，他架設了名為 </a:t>
            </a:r>
            <a:r>
              <a:rPr lang="en-US" altLang="zh-TW" sz="2000" b="1" kern="12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Shoesite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的網站開始做起生意。但是人們並不買單，生意奇慘無比，後來他發現「人們並不放心在網路上面買鞋」，與其買了才知道合不合腳，不如開車去賣場購物比較實際。</a:t>
            </a:r>
          </a:p>
          <a:p>
            <a:pPr marL="0" algn="l" defTabSz="1088407" rtl="0" eaLnBrk="1" latinLnBrk="0" hangingPunct="1"/>
            <a:endParaRPr lang="zh-TW" altLang="en-US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臨資金即將燒盡之際，他們腦力激盪出了一個方法：「提供免運費」。當時所有電商都把運費當成獲利來源，這麼做無疑是在賠錢。但是令人驚喜的是，業績反而開始扶搖直上。人們開始一次購買兩到三種不同尺寸的鞋子，留下合腳的，退回不合的。消費者就像在實體店試穿一樣，不用替試穿的機會付費，購物方式從此改變。免運費的策略消除了人們網路買鞋的最大障礙：不確定性。對了，這家公司後來改名叫做 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Zappos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</a:p>
          <a:p>
            <a:pPr marL="0" algn="l" defTabSz="1088407" rtl="0" eaLnBrk="1" latinLnBrk="0" hangingPunct="1"/>
            <a:endParaRPr lang="zh-TW" altLang="en-US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我們內心對改變和新方案的不確定性，總會阻止我們採取行動。書中除了介紹 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Zappos 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用免運費降低前期成本的故事，還介紹了 </a:t>
            </a:r>
            <a:r>
              <a:rPr lang="en-US" altLang="zh-TW" sz="2000" b="1" kern="12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DropBox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免費增值的應用、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Acura 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豪華汽車讓人有機會認識的主動出擊策略、以及蔚為流行的後悔也沒關係的無條件退貨、退錢策略。降低不確定性，將有助於人們接納改變。</a:t>
            </a:r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67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889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7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如何改變一個人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的作者是華頓商學院的行銷學教授約拿．博格（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Jonah Berger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），他專門在研究行為改變、社會影響、口耳相傳，以及產品和點子之所以會流行的原因</a:t>
            </a:r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651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842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64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94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他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在這本書裡介紹了五種會妨礙和阻止改變的關鍵障礙，並且教我們具體的技巧和策略來減少這些阻礙。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他提出了「催化劑」（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Catalyst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同為英文書名）的概念，認為我們要促進任何人做出改變時，不要只想著用外力和壓力的方式去逼迫，那只會得到反效果。反而要轉換念頭，思考和聆聽到底是什麼原因「阻礙」擋著對方不願意做出改變，然後像個催化劑一樣去消滅這些阻礙，讓改變更好發生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這本書提供了五個方法，分別是減少抗拒（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Reactance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）、減輕敝帚自珍現象（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Endowment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）、縮減距離（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Distance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）、降低不確定性（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Uncertainty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）、提出佐證（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Corroborating Evidence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），五個英文字首合在一起就是「減少」（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REDUCE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）的意思。催化劑就是用來減少改變的阻力，讓人轉換心態，最後促成行動的方法。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05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93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可能也有同樣的經驗，當我們被逼迫改變的時候，會在內心產生一種抗拒的心理。例如，每當我們感受到師長、老闆、父母、或任何其他人試圖要說服自己、命令自己，這種抗拒的衝動就會自然產生。催化劑的效果就是減少這種本能的抗拒，反其道而行，用方法去「鼓勵人們自己說服自己」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lang="zh-TW" altLang="en-US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rt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53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我們來看這個「如何讓青少年不再抽菸」的故事。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1990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年代美國的青少年抽菸比率創下十九年來的新高，政府祭出禁打香菸廣告、在香菸包裝加上健康警語、花大錢勸退年輕人，結果沒有任何一個方法奏效。這個困難的任務落到了查克．沃夫（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Chuck Wolfe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）的頭上，他出了一個奇招。</a:t>
            </a:r>
          </a:p>
          <a:p>
            <a:pPr marL="0" algn="l" defTabSz="1088407" rtl="0" eaLnBrk="1" latinLnBrk="0" hangingPunct="1"/>
            <a:endParaRPr lang="zh-TW" altLang="en-US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他邀請眾多青少年進行一場「菸草高峰會」，指陳列出一些事實讓青少年自己主持和討論，這些事實包含：菸草業者如何操弄年輕群眾來推銷香菸、企業如何操弄媒體來讓抽菸看起很酷。青少年們討論出一個名為「真相廣告」的活動，透過影片告訴大家香菸公司和媒體正在試圖影響人們的感受。結果大獲成功，在活動推廣期間，青少年吸菸比率下降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75%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。菸草公司甚至提起訴訟，要求中止這項計畫。與其叫青少年「不要」抽菸，不如讓他們「自己決定」該怎麼做。</a:t>
            </a:r>
          </a:p>
          <a:p>
            <a:pPr marL="0" algn="l" defTabSz="1088407" rtl="0" eaLnBrk="1" latinLnBrk="0" hangingPunct="1"/>
            <a:endParaRPr lang="zh-TW" altLang="en-US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同研究指出，人需要自由與自主權，感到掌控感，而且不喜歡任由他人擺布。把這個道理應用到生活當中也可以，例如你要叫小孩子吃菜時，不要說：「給我吃這個！」而要改說：「你想吃花椰菜還是胡蘿蔔？」提案給老闆的時候也不要只有一個選項，而是列出兩到三個選項，搭配優劣比較給他選擇。</a:t>
            </a:r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24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https://micnet.blogspot.com/2013/12/smoking-kid.html</a:t>
            </a:r>
          </a:p>
          <a:p>
            <a:pPr marL="0" algn="l" defTabSz="1088407" rtl="0" eaLnBrk="1" latinLnBrk="0" hangingPunct="1"/>
            <a:endParaRPr lang="en-US" altLang="zh-TW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大人們都知道吸菸有害健康，但他們自己都忽略了這個事實。當一個孩子抽菸，他們會有什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­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麼感覺？</a:t>
            </a:r>
            <a:b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影片中的小孩拿著香菸向抽菸的大人借火，結果大人們紛紛告誡小孩：「抽菸會得咽喉癌、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­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香菸裡含有毒物質、抽菸時會讓你看起來很蒼老、抽菸容易早死、抽菸會讓你得肺癌、肺氣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­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腫。」每個大人都提醒孩子抽菸是不好的，但他們卻忘了自己在做什麼？</a:t>
            </a:r>
            <a:b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小孩：「如果真的那麼不好，那你為什麼要吸菸？」於是小孩遞了一張紙條給大人，紙條上</a:t>
            </a:r>
            <a:r>
              <a:rPr lang="en-US" altLang="zh-TW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­</a:t>
            </a:r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寫著「如果你替我擔心，何不多為自己想想？」此時大人們收起紙條，陷入沉默。</a:t>
            </a:r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7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endParaRPr lang="zh-TW" altLang="en-US" sz="20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D4769-8042-4CDB-B5AF-ED545880C65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28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果事情還沒有到非常糟糕的程度，我們往往會覺得多一事不如少一事，不會有想要主動改變的念頭。我們也會因為持有某樣東西的時間越長，那些事物在我們心中的價值就越高，例如屋主眼中的自住宅價格總比市場價格高出許多。研究指出人們不喜歡改變，也不容易太快接受新東西。催化劑就是要讓人感覺到「如果現在不改變，損失的只會更多」，凸顯出不改變的缺點，藉此破除敝帚自珍的效應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經典的案例來自「英國脫歐公投」。公投是把決定權交予全民的決策方式，但數據說明了大部分公投會以失敗收場，要改變成千上萬民眾的想法可不是件容易的事情。英國脫歐的提案出來之後，由於英國的食物、燃料、藥品都仰賴進口，社會上普遍不被看好這個提議，續留歐盟的預估勝率一度達到八成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要解釋現況顯得容易得多，人們有守舊、不願嘗試新事物的心理，留歐派只要叫人民堅守原狀就好。但是，脫歐派出了一個奇招，他們要讓脫歐看起來反倒像是「現況」。他們把口號改成「奪回掌控感」，巧妙替整個辯論重新定調，提醒民眾英國以前並不是歐盟的一部份，離開並不危險，反而是導正航線、重回正軌的選擇。最後的結果令人跌破眼鏡，英國人用自己的選票脫離了歐盟。</a:t>
            </a:r>
          </a:p>
          <a:p>
            <a:pPr marL="0" algn="l" defTabSz="1088407" rtl="0" eaLnBrk="1" latinLnBrk="0" hangingPunct="1"/>
            <a:r>
              <a:rPr lang="zh-TW" altLang="en-US" sz="20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因此，為了讓人不再守舊、願意嘗試新的選項，就必須「讓不採取行動的成本現形」。無論是脫歐的「奪回掌控感」，或者是川普的「讓美國再次偉大」，都巧妙傳達了不採取行動的下場會比較糟糕。我們常聽到理財專員說「要投資，否則錢會被通膨吃掉」也是類似的道理。</a:t>
            </a:r>
          </a:p>
          <a:p>
            <a:pPr rt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0884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58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310" indent="-23431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33" indent="-224966">
              <a:buClr>
                <a:schemeClr val="accent5"/>
              </a:buClr>
              <a:buFont typeface="Arial"/>
              <a:buChar char="•"/>
              <a:defRPr/>
            </a:lvl2pPr>
            <a:lvl3pPr marL="642761" indent="-160690">
              <a:buClr>
                <a:schemeClr val="accent5"/>
              </a:buClr>
              <a:buFont typeface="Arial"/>
              <a:buChar char="•"/>
              <a:defRPr/>
            </a:lvl3pPr>
            <a:lvl4pPr marL="803451" indent="-16069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1083" indent="-20785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33" indent="-224966">
              <a:buClr>
                <a:schemeClr val="accent5"/>
              </a:buClr>
              <a:buFont typeface="Arial"/>
              <a:buChar char="•"/>
              <a:defRPr/>
            </a:lvl2pPr>
            <a:lvl3pPr marL="642761" indent="-160690">
              <a:buClr>
                <a:schemeClr val="accent5"/>
              </a:buClr>
              <a:buFont typeface="Arial"/>
              <a:buChar char="•"/>
              <a:defRPr/>
            </a:lvl3pPr>
            <a:lvl4pPr marL="803451" indent="-16069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5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571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8153" indent="0">
              <a:buNone/>
              <a:defRPr sz="2500"/>
            </a:lvl2pPr>
            <a:lvl3pPr marL="816306" indent="0">
              <a:buNone/>
              <a:defRPr sz="2100"/>
            </a:lvl3pPr>
            <a:lvl4pPr marL="1224459" indent="0">
              <a:buNone/>
              <a:defRPr sz="1800"/>
            </a:lvl4pPr>
            <a:lvl5pPr marL="1632612" indent="0">
              <a:buNone/>
              <a:defRPr sz="1800"/>
            </a:lvl5pPr>
            <a:lvl6pPr marL="2040764" indent="0">
              <a:buNone/>
              <a:defRPr sz="1800"/>
            </a:lvl6pPr>
            <a:lvl7pPr marL="2448917" indent="0">
              <a:buNone/>
              <a:defRPr sz="1800"/>
            </a:lvl7pPr>
            <a:lvl8pPr marL="2857070" indent="0">
              <a:buNone/>
              <a:defRPr sz="1800"/>
            </a:lvl8pPr>
            <a:lvl9pPr marL="3265222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09" y="740591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1594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148300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25" y="740591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216" indent="0">
              <a:buNone/>
              <a:defRPr sz="2500"/>
            </a:lvl2pPr>
            <a:lvl3pPr marL="814430" indent="0">
              <a:buNone/>
              <a:defRPr sz="2100"/>
            </a:lvl3pPr>
            <a:lvl4pPr marL="1221633" indent="0">
              <a:buNone/>
              <a:defRPr sz="1800"/>
            </a:lvl4pPr>
            <a:lvl5pPr marL="1628847" indent="0">
              <a:buNone/>
              <a:defRPr sz="1800"/>
            </a:lvl5pPr>
            <a:lvl6pPr marL="2036056" indent="0">
              <a:buNone/>
              <a:defRPr sz="1800"/>
            </a:lvl6pPr>
            <a:lvl7pPr marL="2443264" indent="0">
              <a:buNone/>
              <a:defRPr sz="1800"/>
            </a:lvl7pPr>
            <a:lvl8pPr marL="2850475" indent="0">
              <a:buNone/>
              <a:defRPr sz="1800"/>
            </a:lvl8pPr>
            <a:lvl9pPr marL="325768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13652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44898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72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65"/>
              </a:lnSpc>
              <a:spcBef>
                <a:spcPts val="235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</a:t>
            </a:r>
            <a:r>
              <a:rPr lang="en-US" altLang="zh-TW" sz="1600" dirty="0" smtClean="0">
                <a:latin typeface="Calibri" charset="0"/>
                <a:ea typeface="微軟正黑體" charset="-120"/>
                <a:cs typeface="Calibri" charset="0"/>
              </a:rPr>
              <a:t>2019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11" y="633726"/>
            <a:ext cx="219370" cy="355878"/>
          </a:xfrm>
          <a:prstGeom prst="rect">
            <a:avLst/>
          </a:prstGeom>
          <a:noFill/>
        </p:spPr>
        <p:txBody>
          <a:bodyPr wrap="none" lIns="108592" tIns="54298" rIns="108592" bIns="54298" rtlCol="0">
            <a:spAutoFit/>
          </a:bodyPr>
          <a:lstStyle/>
          <a:p>
            <a:pPr defTabSz="1085890"/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4"/>
            <a:ext cx="5472608" cy="1728192"/>
          </a:xfrm>
        </p:spPr>
        <p:txBody>
          <a:bodyPr anchor="t"/>
          <a:lstStyle>
            <a:lvl1pPr marL="0" marR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60" y="4774178"/>
            <a:ext cx="2358288" cy="325100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4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4572000" y="714375"/>
            <a:ext cx="4572000" cy="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07156"/>
            <a:ext cx="5293520" cy="69066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213" y="177322"/>
            <a:ext cx="8393907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073618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7E74B4-22C6-4BCA-8832-66A46F494BC9}"/>
              </a:ext>
            </a:extLst>
          </p:cNvPr>
          <p:cNvSpPr/>
          <p:nvPr userDrawn="1"/>
        </p:nvSpPr>
        <p:spPr>
          <a:xfrm>
            <a:off x="304386" y="4759741"/>
            <a:ext cx="8535228" cy="260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7DC34-CBCD-4E73-89FA-8B6D1D79AF20}"/>
              </a:ext>
            </a:extLst>
          </p:cNvPr>
          <p:cNvSpPr/>
          <p:nvPr userDrawn="1"/>
        </p:nvSpPr>
        <p:spPr>
          <a:xfrm>
            <a:off x="5940598" y="4761034"/>
            <a:ext cx="2899016" cy="284693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/>
          <a:p>
            <a:pPr algn="r" defTabSz="685800"/>
            <a:r>
              <a:rPr lang="zh-TW" altLang="en-US" sz="1400" b="0" dirty="0" smtClean="0">
                <a:solidFill>
                  <a:prstClr val="white"/>
                </a:solidFill>
                <a:effectLst/>
                <a:latin typeface="Microsoft YaHei" pitchFamily="34" charset="-122"/>
                <a:ea typeface="Microsoft YaHei" pitchFamily="34" charset="-122"/>
              </a:rPr>
              <a:t>如何改變一個人</a:t>
            </a:r>
            <a:endParaRPr lang="en-US" sz="1400" b="0" dirty="0">
              <a:solidFill>
                <a:prstClr val="white"/>
              </a:solidFill>
              <a:effectLst/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C6FA00E-E78B-4921-A599-440A95A27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54632"/>
            <a:ext cx="8922545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49133270"/>
      </p:ext>
    </p:extLst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7800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E4A6A3-079A-453B-8870-656B976548F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80" tIns="34290" rIns="68580" bIns="3429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4307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568889-C8C0-4287-A5BF-FC6E02C706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8842" y="1357010"/>
            <a:ext cx="2430000" cy="148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DB919EC-B955-4334-B705-A0E576853E6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357907" y="2210164"/>
            <a:ext cx="2430000" cy="148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F775D7E-CBE7-4B21-AF69-2691ED11E4D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926972" y="3063319"/>
            <a:ext cx="2430000" cy="148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D0B1B8-0B12-4F08-9033-437D378FFAC3}"/>
              </a:ext>
            </a:extLst>
          </p:cNvPr>
          <p:cNvSpPr/>
          <p:nvPr userDrawn="1"/>
        </p:nvSpPr>
        <p:spPr>
          <a:xfrm>
            <a:off x="4572000" y="714375"/>
            <a:ext cx="4572000" cy="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AC486A3-CE17-43D9-8168-79B95E0F5E88}"/>
              </a:ext>
            </a:extLst>
          </p:cNvPr>
          <p:cNvSpPr/>
          <p:nvPr userDrawn="1"/>
        </p:nvSpPr>
        <p:spPr>
          <a:xfrm>
            <a:off x="0" y="107156"/>
            <a:ext cx="5293520" cy="69066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39A32C7-5C1C-4865-B8F7-E73BD069F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213" y="177322"/>
            <a:ext cx="8393907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75762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91074B-DC10-4073-B59B-DBB0AD42A797}"/>
              </a:ext>
            </a:extLst>
          </p:cNvPr>
          <p:cNvSpPr/>
          <p:nvPr userDrawn="1"/>
        </p:nvSpPr>
        <p:spPr>
          <a:xfrm>
            <a:off x="323441" y="108100"/>
            <a:ext cx="6792370" cy="4880853"/>
          </a:xfrm>
          <a:custGeom>
            <a:avLst/>
            <a:gdLst>
              <a:gd name="connsiteX0" fmla="*/ 3453091 w 8970309"/>
              <a:gd name="connsiteY0" fmla="*/ 5945589 h 6445874"/>
              <a:gd name="connsiteX1" fmla="*/ 3452940 w 8970309"/>
              <a:gd name="connsiteY1" fmla="*/ 5951019 h 6445874"/>
              <a:gd name="connsiteX2" fmla="*/ 3452008 w 8970309"/>
              <a:gd name="connsiteY2" fmla="*/ 5949506 h 6445874"/>
              <a:gd name="connsiteX3" fmla="*/ 3217430 w 8970309"/>
              <a:gd name="connsiteY3" fmla="*/ 5821774 h 6445874"/>
              <a:gd name="connsiteX4" fmla="*/ 3217279 w 8970309"/>
              <a:gd name="connsiteY4" fmla="*/ 5827202 h 6445874"/>
              <a:gd name="connsiteX5" fmla="*/ 3216347 w 8970309"/>
              <a:gd name="connsiteY5" fmla="*/ 5825690 h 6445874"/>
              <a:gd name="connsiteX6" fmla="*/ 4264048 w 8970309"/>
              <a:gd name="connsiteY6" fmla="*/ 5267201 h 6445874"/>
              <a:gd name="connsiteX7" fmla="*/ 4259496 w 8970309"/>
              <a:gd name="connsiteY7" fmla="*/ 5269727 h 6445874"/>
              <a:gd name="connsiteX8" fmla="*/ 4237362 w 8970309"/>
              <a:gd name="connsiteY8" fmla="*/ 5270657 h 6445874"/>
              <a:gd name="connsiteX9" fmla="*/ 4224020 w 8970309"/>
              <a:gd name="connsiteY9" fmla="*/ 5278062 h 6445874"/>
              <a:gd name="connsiteX10" fmla="*/ 4078761 w 8970309"/>
              <a:gd name="connsiteY10" fmla="*/ 5394946 h 6445874"/>
              <a:gd name="connsiteX11" fmla="*/ 4008140 w 8970309"/>
              <a:gd name="connsiteY11" fmla="*/ 5456069 h 6445874"/>
              <a:gd name="connsiteX12" fmla="*/ 3989550 w 8970309"/>
              <a:gd name="connsiteY12" fmla="*/ 5446111 h 6445874"/>
              <a:gd name="connsiteX13" fmla="*/ 3903265 w 8970309"/>
              <a:gd name="connsiteY13" fmla="*/ 5538467 h 6445874"/>
              <a:gd name="connsiteX14" fmla="*/ 3915717 w 8970309"/>
              <a:gd name="connsiteY14" fmla="*/ 5562577 h 6445874"/>
              <a:gd name="connsiteX15" fmla="*/ 3960366 w 8970309"/>
              <a:gd name="connsiteY15" fmla="*/ 5532770 h 6445874"/>
              <a:gd name="connsiteX16" fmla="*/ 3962570 w 8970309"/>
              <a:gd name="connsiteY16" fmla="*/ 5574120 h 6445874"/>
              <a:gd name="connsiteX17" fmla="*/ 3940766 w 8970309"/>
              <a:gd name="connsiteY17" fmla="*/ 5619505 h 6445874"/>
              <a:gd name="connsiteX18" fmla="*/ 3964528 w 8970309"/>
              <a:gd name="connsiteY18" fmla="*/ 5616150 h 6445874"/>
              <a:gd name="connsiteX19" fmla="*/ 3986234 w 8970309"/>
              <a:gd name="connsiteY19" fmla="*/ 5580152 h 6445874"/>
              <a:gd name="connsiteX20" fmla="*/ 4009996 w 8970309"/>
              <a:gd name="connsiteY20" fmla="*/ 5576796 h 6445874"/>
              <a:gd name="connsiteX21" fmla="*/ 4077022 w 8970309"/>
              <a:gd name="connsiteY21" fmla="*/ 5492737 h 6445874"/>
              <a:gd name="connsiteX22" fmla="*/ 4090291 w 8970309"/>
              <a:gd name="connsiteY22" fmla="*/ 5507301 h 6445874"/>
              <a:gd name="connsiteX23" fmla="*/ 4095611 w 8970309"/>
              <a:gd name="connsiteY23" fmla="*/ 5502695 h 6445874"/>
              <a:gd name="connsiteX24" fmla="*/ 4281157 w 8970309"/>
              <a:gd name="connsiteY24" fmla="*/ 5303317 h 6445874"/>
              <a:gd name="connsiteX25" fmla="*/ 4295668 w 8970309"/>
              <a:gd name="connsiteY25" fmla="*/ 5292440 h 6445874"/>
              <a:gd name="connsiteX26" fmla="*/ 4286639 w 8970309"/>
              <a:gd name="connsiteY26" fmla="*/ 5286294 h 6445874"/>
              <a:gd name="connsiteX27" fmla="*/ 4364265 w 8970309"/>
              <a:gd name="connsiteY27" fmla="*/ 5244788 h 6445874"/>
              <a:gd name="connsiteX28" fmla="*/ 4336342 w 8970309"/>
              <a:gd name="connsiteY28" fmla="*/ 5259447 h 6445874"/>
              <a:gd name="connsiteX29" fmla="*/ 4322116 w 8970309"/>
              <a:gd name="connsiteY29" fmla="*/ 5270977 h 6445874"/>
              <a:gd name="connsiteX30" fmla="*/ 4320504 w 8970309"/>
              <a:gd name="connsiteY30" fmla="*/ 5273823 h 6445874"/>
              <a:gd name="connsiteX31" fmla="*/ 4330801 w 8970309"/>
              <a:gd name="connsiteY31" fmla="*/ 5266105 h 6445874"/>
              <a:gd name="connsiteX32" fmla="*/ 4382300 w 8970309"/>
              <a:gd name="connsiteY32" fmla="*/ 5103514 h 6445874"/>
              <a:gd name="connsiteX33" fmla="*/ 4363197 w 8970309"/>
              <a:gd name="connsiteY33" fmla="*/ 5111801 h 6445874"/>
              <a:gd name="connsiteX34" fmla="*/ 4342987 w 8970309"/>
              <a:gd name="connsiteY34" fmla="*/ 5131370 h 6445874"/>
              <a:gd name="connsiteX35" fmla="*/ 4340784 w 8970309"/>
              <a:gd name="connsiteY35" fmla="*/ 5148086 h 6445874"/>
              <a:gd name="connsiteX36" fmla="*/ 4800809 w 8970309"/>
              <a:gd name="connsiteY36" fmla="*/ 4684910 h 6445874"/>
              <a:gd name="connsiteX37" fmla="*/ 4719472 w 8970309"/>
              <a:gd name="connsiteY37" fmla="*/ 4744122 h 6445874"/>
              <a:gd name="connsiteX38" fmla="*/ 4654074 w 8970309"/>
              <a:gd name="connsiteY38" fmla="*/ 4810027 h 6445874"/>
              <a:gd name="connsiteX39" fmla="*/ 4627789 w 8970309"/>
              <a:gd name="connsiteY39" fmla="*/ 4843002 h 6445874"/>
              <a:gd name="connsiteX40" fmla="*/ 4618538 w 8970309"/>
              <a:gd name="connsiteY40" fmla="*/ 4852846 h 6445874"/>
              <a:gd name="connsiteX41" fmla="*/ 4649647 w 8970309"/>
              <a:gd name="connsiteY41" fmla="*/ 4861997 h 6445874"/>
              <a:gd name="connsiteX42" fmla="*/ 4679178 w 8970309"/>
              <a:gd name="connsiteY42" fmla="*/ 4855908 h 6445874"/>
              <a:gd name="connsiteX43" fmla="*/ 4768192 w 8970309"/>
              <a:gd name="connsiteY43" fmla="*/ 4731720 h 6445874"/>
              <a:gd name="connsiteX44" fmla="*/ 4800353 w 8970309"/>
              <a:gd name="connsiteY44" fmla="*/ 4688522 h 6445874"/>
              <a:gd name="connsiteX45" fmla="*/ 4803745 w 8970309"/>
              <a:gd name="connsiteY45" fmla="*/ 4684957 h 6445874"/>
              <a:gd name="connsiteX46" fmla="*/ 5001080 w 8970309"/>
              <a:gd name="connsiteY46" fmla="*/ 4519480 h 6445874"/>
              <a:gd name="connsiteX47" fmla="*/ 4994443 w 8970309"/>
              <a:gd name="connsiteY47" fmla="*/ 4521773 h 6445874"/>
              <a:gd name="connsiteX48" fmla="*/ 4971480 w 8970309"/>
              <a:gd name="connsiteY48" fmla="*/ 4526006 h 6445874"/>
              <a:gd name="connsiteX49" fmla="*/ 4968936 w 8970309"/>
              <a:gd name="connsiteY49" fmla="*/ 4563095 h 6445874"/>
              <a:gd name="connsiteX50" fmla="*/ 4933528 w 8970309"/>
              <a:gd name="connsiteY50" fmla="*/ 4603043 h 6445874"/>
              <a:gd name="connsiteX51" fmla="*/ 4920021 w 8970309"/>
              <a:gd name="connsiteY51" fmla="*/ 4588220 h 6445874"/>
              <a:gd name="connsiteX52" fmla="*/ 4873915 w 8970309"/>
              <a:gd name="connsiteY52" fmla="*/ 4640046 h 6445874"/>
              <a:gd name="connsiteX53" fmla="*/ 4847772 w 8970309"/>
              <a:gd name="connsiteY53" fmla="*/ 4665664 h 6445874"/>
              <a:gd name="connsiteX54" fmla="*/ 4856229 w 8970309"/>
              <a:gd name="connsiteY54" fmla="*/ 4666642 h 6445874"/>
              <a:gd name="connsiteX55" fmla="*/ 4899055 w 8970309"/>
              <a:gd name="connsiteY55" fmla="*/ 4630854 h 6445874"/>
              <a:gd name="connsiteX56" fmla="*/ 4982367 w 8970309"/>
              <a:gd name="connsiteY56" fmla="*/ 4552398 h 6445874"/>
              <a:gd name="connsiteX57" fmla="*/ 6156612 w 8970309"/>
              <a:gd name="connsiteY57" fmla="*/ 3497235 h 6445874"/>
              <a:gd name="connsiteX58" fmla="*/ 6125503 w 8970309"/>
              <a:gd name="connsiteY58" fmla="*/ 3547520 h 6445874"/>
              <a:gd name="connsiteX59" fmla="*/ 6106594 w 8970309"/>
              <a:gd name="connsiteY59" fmla="*/ 3569680 h 6445874"/>
              <a:gd name="connsiteX60" fmla="*/ 6059946 w 8970309"/>
              <a:gd name="connsiteY60" fmla="*/ 3581544 h 6445874"/>
              <a:gd name="connsiteX61" fmla="*/ 6044837 w 8970309"/>
              <a:gd name="connsiteY61" fmla="*/ 3588056 h 6445874"/>
              <a:gd name="connsiteX62" fmla="*/ 6017651 w 8970309"/>
              <a:gd name="connsiteY62" fmla="*/ 3613988 h 6445874"/>
              <a:gd name="connsiteX63" fmla="*/ 6021841 w 8970309"/>
              <a:gd name="connsiteY63" fmla="*/ 3595907 h 6445874"/>
              <a:gd name="connsiteX64" fmla="*/ 6019317 w 8970309"/>
              <a:gd name="connsiteY64" fmla="*/ 3581826 h 6445874"/>
              <a:gd name="connsiteX65" fmla="*/ 6013970 w 8970309"/>
              <a:gd name="connsiteY65" fmla="*/ 3580067 h 6445874"/>
              <a:gd name="connsiteX66" fmla="*/ 6003085 w 8970309"/>
              <a:gd name="connsiteY66" fmla="*/ 3589489 h 6445874"/>
              <a:gd name="connsiteX67" fmla="*/ 5992317 w 8970309"/>
              <a:gd name="connsiteY67" fmla="*/ 3583721 h 6445874"/>
              <a:gd name="connsiteX68" fmla="*/ 5990427 w 8970309"/>
              <a:gd name="connsiteY68" fmla="*/ 3592553 h 6445874"/>
              <a:gd name="connsiteX69" fmla="*/ 5971949 w 8970309"/>
              <a:gd name="connsiteY69" fmla="*/ 3659645 h 6445874"/>
              <a:gd name="connsiteX70" fmla="*/ 5958771 w 8970309"/>
              <a:gd name="connsiteY70" fmla="*/ 3677970 h 6445874"/>
              <a:gd name="connsiteX71" fmla="*/ 5955005 w 8970309"/>
              <a:gd name="connsiteY71" fmla="*/ 3680206 h 6445874"/>
              <a:gd name="connsiteX72" fmla="*/ 5954905 w 8970309"/>
              <a:gd name="connsiteY72" fmla="*/ 3684855 h 6445874"/>
              <a:gd name="connsiteX73" fmla="*/ 5957514 w 8970309"/>
              <a:gd name="connsiteY73" fmla="*/ 3707539 h 6445874"/>
              <a:gd name="connsiteX74" fmla="*/ 5935711 w 8970309"/>
              <a:gd name="connsiteY74" fmla="*/ 3752925 h 6445874"/>
              <a:gd name="connsiteX75" fmla="*/ 5959473 w 8970309"/>
              <a:gd name="connsiteY75" fmla="*/ 3749569 h 6445874"/>
              <a:gd name="connsiteX76" fmla="*/ 5981179 w 8970309"/>
              <a:gd name="connsiteY76" fmla="*/ 3713572 h 6445874"/>
              <a:gd name="connsiteX77" fmla="*/ 6004940 w 8970309"/>
              <a:gd name="connsiteY77" fmla="*/ 3710216 h 6445874"/>
              <a:gd name="connsiteX78" fmla="*/ 6071966 w 8970309"/>
              <a:gd name="connsiteY78" fmla="*/ 3626157 h 6445874"/>
              <a:gd name="connsiteX79" fmla="*/ 6085235 w 8970309"/>
              <a:gd name="connsiteY79" fmla="*/ 3640721 h 6445874"/>
              <a:gd name="connsiteX80" fmla="*/ 6090556 w 8970309"/>
              <a:gd name="connsiteY80" fmla="*/ 3636115 h 6445874"/>
              <a:gd name="connsiteX81" fmla="*/ 6135136 w 8970309"/>
              <a:gd name="connsiteY81" fmla="*/ 3568088 h 6445874"/>
              <a:gd name="connsiteX82" fmla="*/ 6187777 w 8970309"/>
              <a:gd name="connsiteY82" fmla="*/ 3516234 h 6445874"/>
              <a:gd name="connsiteX83" fmla="*/ 6183325 w 8970309"/>
              <a:gd name="connsiteY83" fmla="*/ 3516882 h 6445874"/>
              <a:gd name="connsiteX84" fmla="*/ 6156612 w 8970309"/>
              <a:gd name="connsiteY84" fmla="*/ 3497235 h 6445874"/>
              <a:gd name="connsiteX85" fmla="*/ 6269344 w 8970309"/>
              <a:gd name="connsiteY85" fmla="*/ 3442402 h 6445874"/>
              <a:gd name="connsiteX86" fmla="*/ 6267465 w 8970309"/>
              <a:gd name="connsiteY86" fmla="*/ 3442890 h 6445874"/>
              <a:gd name="connsiteX87" fmla="*/ 6237546 w 8970309"/>
              <a:gd name="connsiteY87" fmla="*/ 3462970 h 6445874"/>
              <a:gd name="connsiteX88" fmla="*/ 6227751 w 8970309"/>
              <a:gd name="connsiteY88" fmla="*/ 3477271 h 6445874"/>
              <a:gd name="connsiteX89" fmla="*/ 1448495 w 8970309"/>
              <a:gd name="connsiteY89" fmla="*/ 3333881 h 6445874"/>
              <a:gd name="connsiteX90" fmla="*/ 1434277 w 8970309"/>
              <a:gd name="connsiteY90" fmla="*/ 3345094 h 6445874"/>
              <a:gd name="connsiteX91" fmla="*/ 1435930 w 8970309"/>
              <a:gd name="connsiteY91" fmla="*/ 3350579 h 6445874"/>
              <a:gd name="connsiteX92" fmla="*/ 1443945 w 8970309"/>
              <a:gd name="connsiteY92" fmla="*/ 3348440 h 6445874"/>
              <a:gd name="connsiteX93" fmla="*/ 1462681 w 8970309"/>
              <a:gd name="connsiteY93" fmla="*/ 3351297 h 6445874"/>
              <a:gd name="connsiteX94" fmla="*/ 1449269 w 8970309"/>
              <a:gd name="connsiteY94" fmla="*/ 3337165 h 6445874"/>
              <a:gd name="connsiteX95" fmla="*/ 1225942 w 8970309"/>
              <a:gd name="connsiteY95" fmla="*/ 3295747 h 6445874"/>
              <a:gd name="connsiteX96" fmla="*/ 1183647 w 8970309"/>
              <a:gd name="connsiteY96" fmla="*/ 3327804 h 6445874"/>
              <a:gd name="connsiteX97" fmla="*/ 1068923 w 8970309"/>
              <a:gd name="connsiteY97" fmla="*/ 3434264 h 6445874"/>
              <a:gd name="connsiteX98" fmla="*/ 1054494 w 8970309"/>
              <a:gd name="connsiteY98" fmla="*/ 3448341 h 6445874"/>
              <a:gd name="connsiteX99" fmla="*/ 982701 w 8970309"/>
              <a:gd name="connsiteY99" fmla="*/ 3515647 h 6445874"/>
              <a:gd name="connsiteX100" fmla="*/ 898285 w 8970309"/>
              <a:gd name="connsiteY100" fmla="*/ 3581647 h 6445874"/>
              <a:gd name="connsiteX101" fmla="*/ 893321 w 8970309"/>
              <a:gd name="connsiteY101" fmla="*/ 3596704 h 6445874"/>
              <a:gd name="connsiteX102" fmla="*/ 866267 w 8970309"/>
              <a:gd name="connsiteY102" fmla="*/ 3609475 h 6445874"/>
              <a:gd name="connsiteX103" fmla="*/ 846194 w 8970309"/>
              <a:gd name="connsiteY103" fmla="*/ 3593383 h 6445874"/>
              <a:gd name="connsiteX104" fmla="*/ 844968 w 8970309"/>
              <a:gd name="connsiteY104" fmla="*/ 3593970 h 6445874"/>
              <a:gd name="connsiteX105" fmla="*/ 863018 w 8970309"/>
              <a:gd name="connsiteY105" fmla="*/ 3610117 h 6445874"/>
              <a:gd name="connsiteX106" fmla="*/ 885947 w 8970309"/>
              <a:gd name="connsiteY106" fmla="*/ 3625172 h 6445874"/>
              <a:gd name="connsiteX107" fmla="*/ 921722 w 8970309"/>
              <a:gd name="connsiteY107" fmla="*/ 3617142 h 6445874"/>
              <a:gd name="connsiteX108" fmla="*/ 1020754 w 8970309"/>
              <a:gd name="connsiteY108" fmla="*/ 3653252 h 6445874"/>
              <a:gd name="connsiteX109" fmla="*/ 1033434 w 8970309"/>
              <a:gd name="connsiteY109" fmla="*/ 3637168 h 6445874"/>
              <a:gd name="connsiteX110" fmla="*/ 1019917 w 8970309"/>
              <a:gd name="connsiteY110" fmla="*/ 3558947 h 6445874"/>
              <a:gd name="connsiteX111" fmla="*/ 1025549 w 8970309"/>
              <a:gd name="connsiteY111" fmla="*/ 3555172 h 6445874"/>
              <a:gd name="connsiteX112" fmla="*/ 1048385 w 8970309"/>
              <a:gd name="connsiteY112" fmla="*/ 3587686 h 6445874"/>
              <a:gd name="connsiteX113" fmla="*/ 1111668 w 8970309"/>
              <a:gd name="connsiteY113" fmla="*/ 3601452 h 6445874"/>
              <a:gd name="connsiteX114" fmla="*/ 1133667 w 8970309"/>
              <a:gd name="connsiteY114" fmla="*/ 3546488 h 6445874"/>
              <a:gd name="connsiteX115" fmla="*/ 1073407 w 8970309"/>
              <a:gd name="connsiteY115" fmla="*/ 3483644 h 6445874"/>
              <a:gd name="connsiteX116" fmla="*/ 1197821 w 8970309"/>
              <a:gd name="connsiteY116" fmla="*/ 3416230 h 6445874"/>
              <a:gd name="connsiteX117" fmla="*/ 1230820 w 8970309"/>
              <a:gd name="connsiteY117" fmla="*/ 3323543 h 6445874"/>
              <a:gd name="connsiteX118" fmla="*/ 1193397 w 8970309"/>
              <a:gd name="connsiteY118" fmla="*/ 3334193 h 6445874"/>
              <a:gd name="connsiteX119" fmla="*/ 1209438 w 8970309"/>
              <a:gd name="connsiteY119" fmla="*/ 3317849 h 6445874"/>
              <a:gd name="connsiteX120" fmla="*/ 1247656 w 8970309"/>
              <a:gd name="connsiteY120" fmla="*/ 3258669 h 6445874"/>
              <a:gd name="connsiteX121" fmla="*/ 1247372 w 8970309"/>
              <a:gd name="connsiteY121" fmla="*/ 3259175 h 6445874"/>
              <a:gd name="connsiteX122" fmla="*/ 1247563 w 8970309"/>
              <a:gd name="connsiteY122" fmla="*/ 3259747 h 6445874"/>
              <a:gd name="connsiteX123" fmla="*/ 1247117 w 8970309"/>
              <a:gd name="connsiteY123" fmla="*/ 3264810 h 6445874"/>
              <a:gd name="connsiteX124" fmla="*/ 1251106 w 8970309"/>
              <a:gd name="connsiteY124" fmla="*/ 3270488 h 6445874"/>
              <a:gd name="connsiteX125" fmla="*/ 1247563 w 8970309"/>
              <a:gd name="connsiteY125" fmla="*/ 3259747 h 6445874"/>
              <a:gd name="connsiteX126" fmla="*/ 7039332 w 8970309"/>
              <a:gd name="connsiteY126" fmla="*/ 2595950 h 6445874"/>
              <a:gd name="connsiteX127" fmla="*/ 7031529 w 8970309"/>
              <a:gd name="connsiteY127" fmla="*/ 2602309 h 6445874"/>
              <a:gd name="connsiteX128" fmla="*/ 7005419 w 8970309"/>
              <a:gd name="connsiteY128" fmla="*/ 2643352 h 6445874"/>
              <a:gd name="connsiteX129" fmla="*/ 6966425 w 8970309"/>
              <a:gd name="connsiteY129" fmla="*/ 2659426 h 6445874"/>
              <a:gd name="connsiteX130" fmla="*/ 6963880 w 8970309"/>
              <a:gd name="connsiteY130" fmla="*/ 2696514 h 6445874"/>
              <a:gd name="connsiteX131" fmla="*/ 6928472 w 8970309"/>
              <a:gd name="connsiteY131" fmla="*/ 2736463 h 6445874"/>
              <a:gd name="connsiteX132" fmla="*/ 6914965 w 8970309"/>
              <a:gd name="connsiteY132" fmla="*/ 2721639 h 6445874"/>
              <a:gd name="connsiteX133" fmla="*/ 6822640 w 8970309"/>
              <a:gd name="connsiteY133" fmla="*/ 2818760 h 6445874"/>
              <a:gd name="connsiteX134" fmla="*/ 6714415 w 8970309"/>
              <a:gd name="connsiteY134" fmla="*/ 2877542 h 6445874"/>
              <a:gd name="connsiteX135" fmla="*/ 6649017 w 8970309"/>
              <a:gd name="connsiteY135" fmla="*/ 2943447 h 6445874"/>
              <a:gd name="connsiteX136" fmla="*/ 6629115 w 8970309"/>
              <a:gd name="connsiteY136" fmla="*/ 2968415 h 6445874"/>
              <a:gd name="connsiteX137" fmla="*/ 7076456 w 8970309"/>
              <a:gd name="connsiteY137" fmla="*/ 2648046 h 6445874"/>
              <a:gd name="connsiteX138" fmla="*/ 2260836 w 8970309"/>
              <a:gd name="connsiteY138" fmla="*/ 2465575 h 6445874"/>
              <a:gd name="connsiteX139" fmla="*/ 2187721 w 8970309"/>
              <a:gd name="connsiteY139" fmla="*/ 2545175 h 6445874"/>
              <a:gd name="connsiteX140" fmla="*/ 2188519 w 8970309"/>
              <a:gd name="connsiteY140" fmla="*/ 2550793 h 6445874"/>
              <a:gd name="connsiteX141" fmla="*/ 2178626 w 8970309"/>
              <a:gd name="connsiteY141" fmla="*/ 2570817 h 6445874"/>
              <a:gd name="connsiteX142" fmla="*/ 2155780 w 8970309"/>
              <a:gd name="connsiteY142" fmla="*/ 2579949 h 6445874"/>
              <a:gd name="connsiteX143" fmla="*/ 2149491 w 8970309"/>
              <a:gd name="connsiteY143" fmla="*/ 2586796 h 6445874"/>
              <a:gd name="connsiteX144" fmla="*/ 2155700 w 8970309"/>
              <a:gd name="connsiteY144" fmla="*/ 2599880 h 6445874"/>
              <a:gd name="connsiteX145" fmla="*/ 2164580 w 8970309"/>
              <a:gd name="connsiteY145" fmla="*/ 2600825 h 6445874"/>
              <a:gd name="connsiteX146" fmla="*/ 2219546 w 8970309"/>
              <a:gd name="connsiteY146" fmla="*/ 2528856 h 6445874"/>
              <a:gd name="connsiteX147" fmla="*/ 2231783 w 8970309"/>
              <a:gd name="connsiteY147" fmla="*/ 2513684 h 6445874"/>
              <a:gd name="connsiteX148" fmla="*/ 2250440 w 8970309"/>
              <a:gd name="connsiteY148" fmla="*/ 2501997 h 6445874"/>
              <a:gd name="connsiteX149" fmla="*/ 2264574 w 8970309"/>
              <a:gd name="connsiteY149" fmla="*/ 2469370 h 6445874"/>
              <a:gd name="connsiteX150" fmla="*/ 2618133 w 8970309"/>
              <a:gd name="connsiteY150" fmla="*/ 2308031 h 6445874"/>
              <a:gd name="connsiteX151" fmla="*/ 2607751 w 8970309"/>
              <a:gd name="connsiteY151" fmla="*/ 2314308 h 6445874"/>
              <a:gd name="connsiteX152" fmla="*/ 2595361 w 8970309"/>
              <a:gd name="connsiteY152" fmla="*/ 2319800 h 6445874"/>
              <a:gd name="connsiteX153" fmla="*/ 2593121 w 8970309"/>
              <a:gd name="connsiteY153" fmla="*/ 2322410 h 6445874"/>
              <a:gd name="connsiteX154" fmla="*/ 2618191 w 8970309"/>
              <a:gd name="connsiteY154" fmla="*/ 2310439 h 6445874"/>
              <a:gd name="connsiteX155" fmla="*/ 2618201 w 8970309"/>
              <a:gd name="connsiteY155" fmla="*/ 2308773 h 6445874"/>
              <a:gd name="connsiteX156" fmla="*/ 2810606 w 8970309"/>
              <a:gd name="connsiteY156" fmla="*/ 2204137 h 6445874"/>
              <a:gd name="connsiteX157" fmla="*/ 2777023 w 8970309"/>
              <a:gd name="connsiteY157" fmla="*/ 2221915 h 6445874"/>
              <a:gd name="connsiteX158" fmla="*/ 2737378 w 8970309"/>
              <a:gd name="connsiteY158" fmla="*/ 2239487 h 6445874"/>
              <a:gd name="connsiteX159" fmla="*/ 2733790 w 8970309"/>
              <a:gd name="connsiteY159" fmla="*/ 2238183 h 6445874"/>
              <a:gd name="connsiteX160" fmla="*/ 2711915 w 8970309"/>
              <a:gd name="connsiteY160" fmla="*/ 2252221 h 6445874"/>
              <a:gd name="connsiteX161" fmla="*/ 2694570 w 8970309"/>
              <a:gd name="connsiteY161" fmla="*/ 2259907 h 6445874"/>
              <a:gd name="connsiteX162" fmla="*/ 2653691 w 8970309"/>
              <a:gd name="connsiteY162" fmla="*/ 2286529 h 6445874"/>
              <a:gd name="connsiteX163" fmla="*/ 2637715 w 8970309"/>
              <a:gd name="connsiteY163" fmla="*/ 2296190 h 6445874"/>
              <a:gd name="connsiteX164" fmla="*/ 2639592 w 8970309"/>
              <a:gd name="connsiteY164" fmla="*/ 2297288 h 6445874"/>
              <a:gd name="connsiteX165" fmla="*/ 2640719 w 8970309"/>
              <a:gd name="connsiteY165" fmla="*/ 2299682 h 6445874"/>
              <a:gd name="connsiteX166" fmla="*/ 2659687 w 8970309"/>
              <a:gd name="connsiteY166" fmla="*/ 2290624 h 6445874"/>
              <a:gd name="connsiteX167" fmla="*/ 2744890 w 8970309"/>
              <a:gd name="connsiteY167" fmla="*/ 2259840 h 6445874"/>
              <a:gd name="connsiteX168" fmla="*/ 2777484 w 8970309"/>
              <a:gd name="connsiteY168" fmla="*/ 2231630 h 6445874"/>
              <a:gd name="connsiteX169" fmla="*/ 2784592 w 8970309"/>
              <a:gd name="connsiteY169" fmla="*/ 2221675 h 6445874"/>
              <a:gd name="connsiteX170" fmla="*/ 2796569 w 8970309"/>
              <a:gd name="connsiteY170" fmla="*/ 2215112 h 6445874"/>
              <a:gd name="connsiteX171" fmla="*/ 2805353 w 8970309"/>
              <a:gd name="connsiteY171" fmla="*/ 2207509 h 6445874"/>
              <a:gd name="connsiteX172" fmla="*/ 2812259 w 8970309"/>
              <a:gd name="connsiteY172" fmla="*/ 2205877 h 6445874"/>
              <a:gd name="connsiteX173" fmla="*/ 2976104 w 8970309"/>
              <a:gd name="connsiteY173" fmla="*/ 2142365 h 6445874"/>
              <a:gd name="connsiteX174" fmla="*/ 2906558 w 8970309"/>
              <a:gd name="connsiteY174" fmla="*/ 2163056 h 6445874"/>
              <a:gd name="connsiteX175" fmla="*/ 2872977 w 8970309"/>
              <a:gd name="connsiteY175" fmla="*/ 2180835 h 6445874"/>
              <a:gd name="connsiteX176" fmla="*/ 2834015 w 8970309"/>
              <a:gd name="connsiteY176" fmla="*/ 2196656 h 6445874"/>
              <a:gd name="connsiteX177" fmla="*/ 2847514 w 8970309"/>
              <a:gd name="connsiteY177" fmla="*/ 2193568 h 6445874"/>
              <a:gd name="connsiteX178" fmla="*/ 2845497 w 8970309"/>
              <a:gd name="connsiteY178" fmla="*/ 2198725 h 6445874"/>
              <a:gd name="connsiteX179" fmla="*/ 2869882 w 8970309"/>
              <a:gd name="connsiteY179" fmla="*/ 2196080 h 6445874"/>
              <a:gd name="connsiteX180" fmla="*/ 2950943 w 8970309"/>
              <a:gd name="connsiteY180" fmla="*/ 2150806 h 6445874"/>
              <a:gd name="connsiteX181" fmla="*/ 2980532 w 8970309"/>
              <a:gd name="connsiteY181" fmla="*/ 2156177 h 6445874"/>
              <a:gd name="connsiteX182" fmla="*/ 2987442 w 8970309"/>
              <a:gd name="connsiteY182" fmla="*/ 2146938 h 6445874"/>
              <a:gd name="connsiteX183" fmla="*/ 2988334 w 8970309"/>
              <a:gd name="connsiteY183" fmla="*/ 2145287 h 6445874"/>
              <a:gd name="connsiteX184" fmla="*/ 2976529 w 8970309"/>
              <a:gd name="connsiteY184" fmla="*/ 2146519 h 6445874"/>
              <a:gd name="connsiteX185" fmla="*/ 2976104 w 8970309"/>
              <a:gd name="connsiteY185" fmla="*/ 2142365 h 6445874"/>
              <a:gd name="connsiteX186" fmla="*/ 2994159 w 8970309"/>
              <a:gd name="connsiteY186" fmla="*/ 2134515 h 6445874"/>
              <a:gd name="connsiteX187" fmla="*/ 2986700 w 8970309"/>
              <a:gd name="connsiteY187" fmla="*/ 2136221 h 6445874"/>
              <a:gd name="connsiteX188" fmla="*/ 2990552 w 8970309"/>
              <a:gd name="connsiteY188" fmla="*/ 2140121 h 6445874"/>
              <a:gd name="connsiteX189" fmla="*/ 2990097 w 8970309"/>
              <a:gd name="connsiteY189" fmla="*/ 2142026 h 6445874"/>
              <a:gd name="connsiteX190" fmla="*/ 8057982 w 8970309"/>
              <a:gd name="connsiteY190" fmla="*/ 1943545 h 6445874"/>
              <a:gd name="connsiteX191" fmla="*/ 8044421 w 8970309"/>
              <a:gd name="connsiteY191" fmla="*/ 1950620 h 6445874"/>
              <a:gd name="connsiteX192" fmla="*/ 7985252 w 8970309"/>
              <a:gd name="connsiteY192" fmla="*/ 2011164 h 6445874"/>
              <a:gd name="connsiteX193" fmla="*/ 7961658 w 8970309"/>
              <a:gd name="connsiteY193" fmla="*/ 2031327 h 6445874"/>
              <a:gd name="connsiteX194" fmla="*/ 7968303 w 8970309"/>
              <a:gd name="connsiteY194" fmla="*/ 2030244 h 6445874"/>
              <a:gd name="connsiteX195" fmla="*/ 7996184 w 8970309"/>
              <a:gd name="connsiteY195" fmla="*/ 2017080 h 6445874"/>
              <a:gd name="connsiteX196" fmla="*/ 8022881 w 8970309"/>
              <a:gd name="connsiteY196" fmla="*/ 1980647 h 6445874"/>
              <a:gd name="connsiteX197" fmla="*/ 8071103 w 8970309"/>
              <a:gd name="connsiteY197" fmla="*/ 1949023 h 6445874"/>
              <a:gd name="connsiteX198" fmla="*/ 8074157 w 8970309"/>
              <a:gd name="connsiteY198" fmla="*/ 1946292 h 6445874"/>
              <a:gd name="connsiteX199" fmla="*/ 8072841 w 8970309"/>
              <a:gd name="connsiteY199" fmla="*/ 1947148 h 6445874"/>
              <a:gd name="connsiteX200" fmla="*/ 8057982 w 8970309"/>
              <a:gd name="connsiteY200" fmla="*/ 1943545 h 6445874"/>
              <a:gd name="connsiteX201" fmla="*/ 8120618 w 8970309"/>
              <a:gd name="connsiteY201" fmla="*/ 1936585 h 6445874"/>
              <a:gd name="connsiteX202" fmla="*/ 8104131 w 8970309"/>
              <a:gd name="connsiteY202" fmla="*/ 1947305 h 6445874"/>
              <a:gd name="connsiteX203" fmla="*/ 7993391 w 8970309"/>
              <a:gd name="connsiteY203" fmla="*/ 2027178 h 6445874"/>
              <a:gd name="connsiteX204" fmla="*/ 8008920 w 8970309"/>
              <a:gd name="connsiteY204" fmla="*/ 2031135 h 6445874"/>
              <a:gd name="connsiteX205" fmla="*/ 7949362 w 8970309"/>
              <a:gd name="connsiteY205" fmla="*/ 2086218 h 6445874"/>
              <a:gd name="connsiteX206" fmla="*/ 7897688 w 8970309"/>
              <a:gd name="connsiteY206" fmla="*/ 2120931 h 6445874"/>
              <a:gd name="connsiteX207" fmla="*/ 7893043 w 8970309"/>
              <a:gd name="connsiteY207" fmla="*/ 2124188 h 6445874"/>
              <a:gd name="connsiteX208" fmla="*/ 7879365 w 8970309"/>
              <a:gd name="connsiteY208" fmla="*/ 2102629 h 6445874"/>
              <a:gd name="connsiteX209" fmla="*/ 7861179 w 8970309"/>
              <a:gd name="connsiteY209" fmla="*/ 2115065 h 6445874"/>
              <a:gd name="connsiteX210" fmla="*/ 7817019 w 8970309"/>
              <a:gd name="connsiteY210" fmla="*/ 2133301 h 6445874"/>
              <a:gd name="connsiteX211" fmla="*/ 7788046 w 8970309"/>
              <a:gd name="connsiteY211" fmla="*/ 2161346 h 6445874"/>
              <a:gd name="connsiteX212" fmla="*/ 7680292 w 8970309"/>
              <a:gd name="connsiteY212" fmla="*/ 2311783 h 6445874"/>
              <a:gd name="connsiteX213" fmla="*/ 7748200 w 8970309"/>
              <a:gd name="connsiteY213" fmla="*/ 2331535 h 6445874"/>
              <a:gd name="connsiteX214" fmla="*/ 7777712 w 8970309"/>
              <a:gd name="connsiteY214" fmla="*/ 2325356 h 6445874"/>
              <a:gd name="connsiteX215" fmla="*/ 7866332 w 8970309"/>
              <a:gd name="connsiteY215" fmla="*/ 2200904 h 6445874"/>
              <a:gd name="connsiteX216" fmla="*/ 7954163 w 8970309"/>
              <a:gd name="connsiteY216" fmla="*/ 2135561 h 6445874"/>
              <a:gd name="connsiteX217" fmla="*/ 7996876 w 8970309"/>
              <a:gd name="connsiteY217" fmla="*/ 2099644 h 6445874"/>
              <a:gd name="connsiteX218" fmla="*/ 8107681 w 8970309"/>
              <a:gd name="connsiteY218" fmla="*/ 1971781 h 6445874"/>
              <a:gd name="connsiteX219" fmla="*/ 8159480 w 8970309"/>
              <a:gd name="connsiteY219" fmla="*/ 1881734 h 6445874"/>
              <a:gd name="connsiteX220" fmla="*/ 8156914 w 8970309"/>
              <a:gd name="connsiteY220" fmla="*/ 1885249 h 6445874"/>
              <a:gd name="connsiteX221" fmla="*/ 8160780 w 8970309"/>
              <a:gd name="connsiteY221" fmla="*/ 1882699 h 6445874"/>
              <a:gd name="connsiteX222" fmla="*/ 8161456 w 8970309"/>
              <a:gd name="connsiteY222" fmla="*/ 1882128 h 6445874"/>
              <a:gd name="connsiteX223" fmla="*/ 8128296 w 8970309"/>
              <a:gd name="connsiteY223" fmla="*/ 1875389 h 6445874"/>
              <a:gd name="connsiteX224" fmla="*/ 8124756 w 8970309"/>
              <a:gd name="connsiteY224" fmla="*/ 1883567 h 6445874"/>
              <a:gd name="connsiteX225" fmla="*/ 8093518 w 8970309"/>
              <a:gd name="connsiteY225" fmla="*/ 1913703 h 6445874"/>
              <a:gd name="connsiteX226" fmla="*/ 8082815 w 8970309"/>
              <a:gd name="connsiteY226" fmla="*/ 1921389 h 6445874"/>
              <a:gd name="connsiteX227" fmla="*/ 8082131 w 8970309"/>
              <a:gd name="connsiteY227" fmla="*/ 1932963 h 6445874"/>
              <a:gd name="connsiteX228" fmla="*/ 8080265 w 8970309"/>
              <a:gd name="connsiteY228" fmla="*/ 1940828 h 6445874"/>
              <a:gd name="connsiteX229" fmla="*/ 8098364 w 8970309"/>
              <a:gd name="connsiteY229" fmla="*/ 1924640 h 6445874"/>
              <a:gd name="connsiteX230" fmla="*/ 8128442 w 8970309"/>
              <a:gd name="connsiteY230" fmla="*/ 1899455 h 6445874"/>
              <a:gd name="connsiteX231" fmla="*/ 8141296 w 8970309"/>
              <a:gd name="connsiteY231" fmla="*/ 1895553 h 6445874"/>
              <a:gd name="connsiteX232" fmla="*/ 8144566 w 8970309"/>
              <a:gd name="connsiteY232" fmla="*/ 1893395 h 6445874"/>
              <a:gd name="connsiteX233" fmla="*/ 8146013 w 8970309"/>
              <a:gd name="connsiteY233" fmla="*/ 1891340 h 6445874"/>
              <a:gd name="connsiteX234" fmla="*/ 8146468 w 8970309"/>
              <a:gd name="connsiteY234" fmla="*/ 1891248 h 6445874"/>
              <a:gd name="connsiteX235" fmla="*/ 8144437 w 8970309"/>
              <a:gd name="connsiteY235" fmla="*/ 1889649 h 6445874"/>
              <a:gd name="connsiteX236" fmla="*/ 8135460 w 8970309"/>
              <a:gd name="connsiteY236" fmla="*/ 1875879 h 6445874"/>
              <a:gd name="connsiteX237" fmla="*/ 8128296 w 8970309"/>
              <a:gd name="connsiteY237" fmla="*/ 1875389 h 6445874"/>
              <a:gd name="connsiteX238" fmla="*/ 5470268 w 8970309"/>
              <a:gd name="connsiteY238" fmla="*/ 832283 h 6445874"/>
              <a:gd name="connsiteX239" fmla="*/ 5456727 w 8970309"/>
              <a:gd name="connsiteY239" fmla="*/ 842698 h 6445874"/>
              <a:gd name="connsiteX240" fmla="*/ 5354832 w 8970309"/>
              <a:gd name="connsiteY240" fmla="*/ 903679 h 6445874"/>
              <a:gd name="connsiteX241" fmla="*/ 5354410 w 8970309"/>
              <a:gd name="connsiteY241" fmla="*/ 904008 h 6445874"/>
              <a:gd name="connsiteX242" fmla="*/ 5356672 w 8970309"/>
              <a:gd name="connsiteY242" fmla="*/ 910041 h 6445874"/>
              <a:gd name="connsiteX243" fmla="*/ 5352465 w 8970309"/>
              <a:gd name="connsiteY243" fmla="*/ 921231 h 6445874"/>
              <a:gd name="connsiteX244" fmla="*/ 5350470 w 8970309"/>
              <a:gd name="connsiteY244" fmla="*/ 932093 h 6445874"/>
              <a:gd name="connsiteX245" fmla="*/ 5362590 w 8970309"/>
              <a:gd name="connsiteY245" fmla="*/ 928524 h 6445874"/>
              <a:gd name="connsiteX246" fmla="*/ 5444814 w 8970309"/>
              <a:gd name="connsiteY246" fmla="*/ 861693 h 6445874"/>
              <a:gd name="connsiteX247" fmla="*/ 8352074 w 8970309"/>
              <a:gd name="connsiteY247" fmla="*/ 582312 h 6445874"/>
              <a:gd name="connsiteX248" fmla="*/ 8349768 w 8970309"/>
              <a:gd name="connsiteY248" fmla="*/ 586361 h 6445874"/>
              <a:gd name="connsiteX249" fmla="*/ 8347451 w 8970309"/>
              <a:gd name="connsiteY249" fmla="*/ 585864 h 6445874"/>
              <a:gd name="connsiteX250" fmla="*/ 7491121 w 8970309"/>
              <a:gd name="connsiteY250" fmla="*/ 447958 h 6445874"/>
              <a:gd name="connsiteX251" fmla="*/ 7480642 w 8970309"/>
              <a:gd name="connsiteY251" fmla="*/ 470179 h 6445874"/>
              <a:gd name="connsiteX252" fmla="*/ 7483127 w 8970309"/>
              <a:gd name="connsiteY252" fmla="*/ 468731 h 6445874"/>
              <a:gd name="connsiteX253" fmla="*/ 7487845 w 8970309"/>
              <a:gd name="connsiteY253" fmla="*/ 462726 h 6445874"/>
              <a:gd name="connsiteX254" fmla="*/ 6410322 w 8970309"/>
              <a:gd name="connsiteY254" fmla="*/ 442591 h 6445874"/>
              <a:gd name="connsiteX255" fmla="*/ 6409401 w 8970309"/>
              <a:gd name="connsiteY255" fmla="*/ 445032 h 6445874"/>
              <a:gd name="connsiteX256" fmla="*/ 6409400 w 8970309"/>
              <a:gd name="connsiteY256" fmla="*/ 446171 h 6445874"/>
              <a:gd name="connsiteX257" fmla="*/ 7544902 w 8970309"/>
              <a:gd name="connsiteY257" fmla="*/ 375198 h 6445874"/>
              <a:gd name="connsiteX258" fmla="*/ 7542222 w 8970309"/>
              <a:gd name="connsiteY258" fmla="*/ 377295 h 6445874"/>
              <a:gd name="connsiteX259" fmla="*/ 7507021 w 8970309"/>
              <a:gd name="connsiteY259" fmla="*/ 413676 h 6445874"/>
              <a:gd name="connsiteX260" fmla="*/ 7507019 w 8970309"/>
              <a:gd name="connsiteY260" fmla="*/ 413678 h 6445874"/>
              <a:gd name="connsiteX261" fmla="*/ 7503246 w 8970309"/>
              <a:gd name="connsiteY261" fmla="*/ 422249 h 6445874"/>
              <a:gd name="connsiteX262" fmla="*/ 7491571 w 8970309"/>
              <a:gd name="connsiteY262" fmla="*/ 447005 h 6445874"/>
              <a:gd name="connsiteX263" fmla="*/ 7500913 w 8970309"/>
              <a:gd name="connsiteY263" fmla="*/ 438348 h 6445874"/>
              <a:gd name="connsiteX264" fmla="*/ 7541362 w 8970309"/>
              <a:gd name="connsiteY264" fmla="*/ 391178 h 6445874"/>
              <a:gd name="connsiteX265" fmla="*/ 7543945 w 8970309"/>
              <a:gd name="connsiteY265" fmla="*/ 376192 h 6445874"/>
              <a:gd name="connsiteX266" fmla="*/ 8337383 w 8970309"/>
              <a:gd name="connsiteY266" fmla="*/ 373707 h 6445874"/>
              <a:gd name="connsiteX267" fmla="*/ 8344245 w 8970309"/>
              <a:gd name="connsiteY267" fmla="*/ 374104 h 6445874"/>
              <a:gd name="connsiteX268" fmla="*/ 8327991 w 8970309"/>
              <a:gd name="connsiteY268" fmla="*/ 385161 h 6445874"/>
              <a:gd name="connsiteX269" fmla="*/ 8321304 w 8970309"/>
              <a:gd name="connsiteY269" fmla="*/ 388917 h 6445874"/>
              <a:gd name="connsiteX270" fmla="*/ 8321498 w 8970309"/>
              <a:gd name="connsiteY270" fmla="*/ 388398 h 6445874"/>
              <a:gd name="connsiteX271" fmla="*/ 8337383 w 8970309"/>
              <a:gd name="connsiteY271" fmla="*/ 373707 h 6445874"/>
              <a:gd name="connsiteX272" fmla="*/ 7553100 w 8970309"/>
              <a:gd name="connsiteY272" fmla="*/ 368781 h 6445874"/>
              <a:gd name="connsiteX273" fmla="*/ 7550263 w 8970309"/>
              <a:gd name="connsiteY273" fmla="*/ 371001 h 6445874"/>
              <a:gd name="connsiteX274" fmla="*/ 7551923 w 8970309"/>
              <a:gd name="connsiteY274" fmla="*/ 371144 h 6445874"/>
              <a:gd name="connsiteX275" fmla="*/ 7604798 w 8970309"/>
              <a:gd name="connsiteY275" fmla="*/ 329686 h 6445874"/>
              <a:gd name="connsiteX276" fmla="*/ 7594514 w 8970309"/>
              <a:gd name="connsiteY276" fmla="*/ 345318 h 6445874"/>
              <a:gd name="connsiteX277" fmla="*/ 7600125 w 8970309"/>
              <a:gd name="connsiteY277" fmla="*/ 345378 h 6445874"/>
              <a:gd name="connsiteX278" fmla="*/ 7606335 w 8970309"/>
              <a:gd name="connsiteY278" fmla="*/ 344364 h 6445874"/>
              <a:gd name="connsiteX279" fmla="*/ 7608352 w 8970309"/>
              <a:gd name="connsiteY279" fmla="*/ 337492 h 6445874"/>
              <a:gd name="connsiteX280" fmla="*/ 8379479 w 8970309"/>
              <a:gd name="connsiteY280" fmla="*/ 328701 h 6445874"/>
              <a:gd name="connsiteX281" fmla="*/ 8387201 w 8970309"/>
              <a:gd name="connsiteY281" fmla="*/ 344818 h 6445874"/>
              <a:gd name="connsiteX282" fmla="*/ 8379225 w 8970309"/>
              <a:gd name="connsiteY282" fmla="*/ 350272 h 6445874"/>
              <a:gd name="connsiteX283" fmla="*/ 8379276 w 8970309"/>
              <a:gd name="connsiteY283" fmla="*/ 350077 h 6445874"/>
              <a:gd name="connsiteX284" fmla="*/ 8379479 w 8970309"/>
              <a:gd name="connsiteY284" fmla="*/ 328701 h 6445874"/>
              <a:gd name="connsiteX285" fmla="*/ 8475906 w 8970309"/>
              <a:gd name="connsiteY285" fmla="*/ 284399 h 6445874"/>
              <a:gd name="connsiteX286" fmla="*/ 8476842 w 8970309"/>
              <a:gd name="connsiteY286" fmla="*/ 286049 h 6445874"/>
              <a:gd name="connsiteX287" fmla="*/ 8475379 w 8970309"/>
              <a:gd name="connsiteY287" fmla="*/ 287542 h 6445874"/>
              <a:gd name="connsiteX288" fmla="*/ 8474724 w 8970309"/>
              <a:gd name="connsiteY288" fmla="*/ 287891 h 6445874"/>
              <a:gd name="connsiteX289" fmla="*/ 7955746 w 8970309"/>
              <a:gd name="connsiteY289" fmla="*/ 678 h 6445874"/>
              <a:gd name="connsiteX290" fmla="*/ 7974687 w 8970309"/>
              <a:gd name="connsiteY290" fmla="*/ 2437 h 6445874"/>
              <a:gd name="connsiteX291" fmla="*/ 7983225 w 8970309"/>
              <a:gd name="connsiteY291" fmla="*/ 33754 h 6445874"/>
              <a:gd name="connsiteX292" fmla="*/ 7988690 w 8970309"/>
              <a:gd name="connsiteY292" fmla="*/ 52053 h 6445874"/>
              <a:gd name="connsiteX293" fmla="*/ 7980060 w 8970309"/>
              <a:gd name="connsiteY293" fmla="*/ 61313 h 6445874"/>
              <a:gd name="connsiteX294" fmla="*/ 7975341 w 8970309"/>
              <a:gd name="connsiteY294" fmla="*/ 67317 h 6445874"/>
              <a:gd name="connsiteX295" fmla="*/ 7962925 w 8970309"/>
              <a:gd name="connsiteY295" fmla="*/ 112961 h 6445874"/>
              <a:gd name="connsiteX296" fmla="*/ 7961001 w 8970309"/>
              <a:gd name="connsiteY296" fmla="*/ 122872 h 6445874"/>
              <a:gd name="connsiteX297" fmla="*/ 7974009 w 8970309"/>
              <a:gd name="connsiteY297" fmla="*/ 125544 h 6445874"/>
              <a:gd name="connsiteX298" fmla="*/ 7964294 w 8970309"/>
              <a:gd name="connsiteY298" fmla="*/ 172055 h 6445874"/>
              <a:gd name="connsiteX299" fmla="*/ 7925335 w 8970309"/>
              <a:gd name="connsiteY299" fmla="*/ 224216 h 6445874"/>
              <a:gd name="connsiteX300" fmla="*/ 7919997 w 8970309"/>
              <a:gd name="connsiteY300" fmla="*/ 239045 h 6445874"/>
              <a:gd name="connsiteX301" fmla="*/ 7933501 w 8970309"/>
              <a:gd name="connsiteY301" fmla="*/ 243382 h 6445874"/>
              <a:gd name="connsiteX302" fmla="*/ 7953864 w 8970309"/>
              <a:gd name="connsiteY302" fmla="*/ 224353 h 6445874"/>
              <a:gd name="connsiteX303" fmla="*/ 7995400 w 8970309"/>
              <a:gd name="connsiteY303" fmla="*/ 183549 h 6445874"/>
              <a:gd name="connsiteX304" fmla="*/ 7999312 w 8970309"/>
              <a:gd name="connsiteY304" fmla="*/ 180292 h 6445874"/>
              <a:gd name="connsiteX305" fmla="*/ 8028988 w 8970309"/>
              <a:gd name="connsiteY305" fmla="*/ 159743 h 6445874"/>
              <a:gd name="connsiteX306" fmla="*/ 8153810 w 8970309"/>
              <a:gd name="connsiteY306" fmla="*/ 29879 h 6445874"/>
              <a:gd name="connsiteX307" fmla="*/ 8165327 w 8970309"/>
              <a:gd name="connsiteY307" fmla="*/ 27561 h 6445874"/>
              <a:gd name="connsiteX308" fmla="*/ 8163993 w 8970309"/>
              <a:gd name="connsiteY308" fmla="*/ 42172 h 6445874"/>
              <a:gd name="connsiteX309" fmla="*/ 8148193 w 8970309"/>
              <a:gd name="connsiteY309" fmla="*/ 79210 h 6445874"/>
              <a:gd name="connsiteX310" fmla="*/ 8126587 w 8970309"/>
              <a:gd name="connsiteY310" fmla="*/ 115886 h 6445874"/>
              <a:gd name="connsiteX311" fmla="*/ 8103089 w 8970309"/>
              <a:gd name="connsiteY311" fmla="*/ 148948 h 6445874"/>
              <a:gd name="connsiteX312" fmla="*/ 8106225 w 8970309"/>
              <a:gd name="connsiteY312" fmla="*/ 178531 h 6445874"/>
              <a:gd name="connsiteX313" fmla="*/ 8110913 w 8970309"/>
              <a:gd name="connsiteY313" fmla="*/ 186052 h 6445874"/>
              <a:gd name="connsiteX314" fmla="*/ 8103897 w 8970309"/>
              <a:gd name="connsiteY314" fmla="*/ 189815 h 6445874"/>
              <a:gd name="connsiteX315" fmla="*/ 8087632 w 8970309"/>
              <a:gd name="connsiteY315" fmla="*/ 211663 h 6445874"/>
              <a:gd name="connsiteX316" fmla="*/ 8099118 w 8970309"/>
              <a:gd name="connsiteY316" fmla="*/ 222872 h 6445874"/>
              <a:gd name="connsiteX317" fmla="*/ 8125381 w 8970309"/>
              <a:gd name="connsiteY317" fmla="*/ 207241 h 6445874"/>
              <a:gd name="connsiteX318" fmla="*/ 8133203 w 8970309"/>
              <a:gd name="connsiteY318" fmla="*/ 200730 h 6445874"/>
              <a:gd name="connsiteX319" fmla="*/ 8133483 w 8970309"/>
              <a:gd name="connsiteY319" fmla="*/ 209843 h 6445874"/>
              <a:gd name="connsiteX320" fmla="*/ 8139071 w 8970309"/>
              <a:gd name="connsiteY320" fmla="*/ 217654 h 6445874"/>
              <a:gd name="connsiteX321" fmla="*/ 8187280 w 8970309"/>
              <a:gd name="connsiteY321" fmla="*/ 191024 h 6445874"/>
              <a:gd name="connsiteX322" fmla="*/ 8196936 w 8970309"/>
              <a:gd name="connsiteY322" fmla="*/ 181575 h 6445874"/>
              <a:gd name="connsiteX323" fmla="*/ 8204864 w 8970309"/>
              <a:gd name="connsiteY323" fmla="*/ 175746 h 6445874"/>
              <a:gd name="connsiteX324" fmla="*/ 8230483 w 8970309"/>
              <a:gd name="connsiteY324" fmla="*/ 148951 h 6445874"/>
              <a:gd name="connsiteX325" fmla="*/ 8230970 w 8970309"/>
              <a:gd name="connsiteY325" fmla="*/ 143732 h 6445874"/>
              <a:gd name="connsiteX326" fmla="*/ 8234619 w 8970309"/>
              <a:gd name="connsiteY326" fmla="*/ 143305 h 6445874"/>
              <a:gd name="connsiteX327" fmla="*/ 8242888 w 8970309"/>
              <a:gd name="connsiteY327" fmla="*/ 132014 h 6445874"/>
              <a:gd name="connsiteX328" fmla="*/ 8242403 w 8970309"/>
              <a:gd name="connsiteY328" fmla="*/ 137233 h 6445874"/>
              <a:gd name="connsiteX329" fmla="*/ 8241963 w 8970309"/>
              <a:gd name="connsiteY329" fmla="*/ 139536 h 6445874"/>
              <a:gd name="connsiteX330" fmla="*/ 8238268 w 8970309"/>
              <a:gd name="connsiteY330" fmla="*/ 142879 h 6445874"/>
              <a:gd name="connsiteX331" fmla="*/ 8241521 w 8970309"/>
              <a:gd name="connsiteY331" fmla="*/ 141854 h 6445874"/>
              <a:gd name="connsiteX332" fmla="*/ 8241963 w 8970309"/>
              <a:gd name="connsiteY332" fmla="*/ 139536 h 6445874"/>
              <a:gd name="connsiteX333" fmla="*/ 8247075 w 8970309"/>
              <a:gd name="connsiteY333" fmla="*/ 134913 h 6445874"/>
              <a:gd name="connsiteX334" fmla="*/ 8269889 w 8970309"/>
              <a:gd name="connsiteY334" fmla="*/ 113370 h 6445874"/>
              <a:gd name="connsiteX335" fmla="*/ 8221973 w 8970309"/>
              <a:gd name="connsiteY335" fmla="*/ 208272 h 6445874"/>
              <a:gd name="connsiteX336" fmla="*/ 8212392 w 8970309"/>
              <a:gd name="connsiteY336" fmla="*/ 222061 h 6445874"/>
              <a:gd name="connsiteX337" fmla="*/ 8206096 w 8970309"/>
              <a:gd name="connsiteY337" fmla="*/ 237673 h 6445874"/>
              <a:gd name="connsiteX338" fmla="*/ 8182567 w 8970309"/>
              <a:gd name="connsiteY338" fmla="*/ 284260 h 6445874"/>
              <a:gd name="connsiteX339" fmla="*/ 8210909 w 8970309"/>
              <a:gd name="connsiteY339" fmla="*/ 278321 h 6445874"/>
              <a:gd name="connsiteX340" fmla="*/ 8220005 w 8970309"/>
              <a:gd name="connsiteY340" fmla="*/ 284250 h 6445874"/>
              <a:gd name="connsiteX341" fmla="*/ 8211530 w 8970309"/>
              <a:gd name="connsiteY341" fmla="*/ 313112 h 6445874"/>
              <a:gd name="connsiteX342" fmla="*/ 8197035 w 8970309"/>
              <a:gd name="connsiteY342" fmla="*/ 349065 h 6445874"/>
              <a:gd name="connsiteX343" fmla="*/ 8194706 w 8970309"/>
              <a:gd name="connsiteY343" fmla="*/ 360350 h 6445874"/>
              <a:gd name="connsiteX344" fmla="*/ 8204020 w 8970309"/>
              <a:gd name="connsiteY344" fmla="*/ 358828 h 6445874"/>
              <a:gd name="connsiteX345" fmla="*/ 8212246 w 8970309"/>
              <a:gd name="connsiteY345" fmla="*/ 350942 h 6445874"/>
              <a:gd name="connsiteX346" fmla="*/ 8273648 w 8970309"/>
              <a:gd name="connsiteY346" fmla="*/ 289446 h 6445874"/>
              <a:gd name="connsiteX347" fmla="*/ 8299973 w 8970309"/>
              <a:gd name="connsiteY347" fmla="*/ 290379 h 6445874"/>
              <a:gd name="connsiteX348" fmla="*/ 8311677 w 8970309"/>
              <a:gd name="connsiteY348" fmla="*/ 294138 h 6445874"/>
              <a:gd name="connsiteX349" fmla="*/ 8316489 w 8970309"/>
              <a:gd name="connsiteY349" fmla="*/ 291171 h 6445874"/>
              <a:gd name="connsiteX350" fmla="*/ 8332477 w 8970309"/>
              <a:gd name="connsiteY350" fmla="*/ 303825 h 6445874"/>
              <a:gd name="connsiteX351" fmla="*/ 8320619 w 8970309"/>
              <a:gd name="connsiteY351" fmla="*/ 324080 h 6445874"/>
              <a:gd name="connsiteX352" fmla="*/ 8263811 w 8970309"/>
              <a:gd name="connsiteY352" fmla="*/ 390060 h 6445874"/>
              <a:gd name="connsiteX353" fmla="*/ 8261267 w 8970309"/>
              <a:gd name="connsiteY353" fmla="*/ 408795 h 6445874"/>
              <a:gd name="connsiteX354" fmla="*/ 8272379 w 8970309"/>
              <a:gd name="connsiteY354" fmla="*/ 407852 h 6445874"/>
              <a:gd name="connsiteX355" fmla="*/ 8299356 w 8970309"/>
              <a:gd name="connsiteY355" fmla="*/ 386435 h 6445874"/>
              <a:gd name="connsiteX356" fmla="*/ 8310160 w 8970309"/>
              <a:gd name="connsiteY356" fmla="*/ 389904 h 6445874"/>
              <a:gd name="connsiteX357" fmla="*/ 8300629 w 8970309"/>
              <a:gd name="connsiteY357" fmla="*/ 398876 h 6445874"/>
              <a:gd name="connsiteX358" fmla="*/ 8293614 w 8970309"/>
              <a:gd name="connsiteY358" fmla="*/ 402639 h 6445874"/>
              <a:gd name="connsiteX359" fmla="*/ 8289755 w 8970309"/>
              <a:gd name="connsiteY359" fmla="*/ 406639 h 6445874"/>
              <a:gd name="connsiteX360" fmla="*/ 8283548 w 8970309"/>
              <a:gd name="connsiteY360" fmla="*/ 410126 h 6445874"/>
              <a:gd name="connsiteX361" fmla="*/ 8280902 w 8970309"/>
              <a:gd name="connsiteY361" fmla="*/ 415817 h 6445874"/>
              <a:gd name="connsiteX362" fmla="*/ 8279629 w 8970309"/>
              <a:gd name="connsiteY362" fmla="*/ 417136 h 6445874"/>
              <a:gd name="connsiteX363" fmla="*/ 8280031 w 8970309"/>
              <a:gd name="connsiteY363" fmla="*/ 417692 h 6445874"/>
              <a:gd name="connsiteX364" fmla="*/ 8276592 w 8970309"/>
              <a:gd name="connsiteY364" fmla="*/ 425089 h 6445874"/>
              <a:gd name="connsiteX365" fmla="*/ 8290586 w 8970309"/>
              <a:gd name="connsiteY365" fmla="*/ 430247 h 6445874"/>
              <a:gd name="connsiteX366" fmla="*/ 8331262 w 8970309"/>
              <a:gd name="connsiteY366" fmla="*/ 425986 h 6445874"/>
              <a:gd name="connsiteX367" fmla="*/ 8354508 w 8970309"/>
              <a:gd name="connsiteY367" fmla="*/ 423526 h 6445874"/>
              <a:gd name="connsiteX368" fmla="*/ 8372129 w 8970309"/>
              <a:gd name="connsiteY368" fmla="*/ 414436 h 6445874"/>
              <a:gd name="connsiteX369" fmla="*/ 8378166 w 8970309"/>
              <a:gd name="connsiteY369" fmla="*/ 417084 h 6445874"/>
              <a:gd name="connsiteX370" fmla="*/ 8409124 w 8970309"/>
              <a:gd name="connsiteY370" fmla="*/ 408398 h 6445874"/>
              <a:gd name="connsiteX371" fmla="*/ 8416451 w 8970309"/>
              <a:gd name="connsiteY371" fmla="*/ 396739 h 6445874"/>
              <a:gd name="connsiteX372" fmla="*/ 8433229 w 8970309"/>
              <a:gd name="connsiteY372" fmla="*/ 398341 h 6445874"/>
              <a:gd name="connsiteX373" fmla="*/ 8440173 w 8970309"/>
              <a:gd name="connsiteY373" fmla="*/ 415123 h 6445874"/>
              <a:gd name="connsiteX374" fmla="*/ 8445125 w 8970309"/>
              <a:gd name="connsiteY374" fmla="*/ 425281 h 6445874"/>
              <a:gd name="connsiteX375" fmla="*/ 8451525 w 8970309"/>
              <a:gd name="connsiteY375" fmla="*/ 417295 h 6445874"/>
              <a:gd name="connsiteX376" fmla="*/ 8478429 w 8970309"/>
              <a:gd name="connsiteY376" fmla="*/ 405087 h 6445874"/>
              <a:gd name="connsiteX377" fmla="*/ 8483923 w 8970309"/>
              <a:gd name="connsiteY377" fmla="*/ 426507 h 6445874"/>
              <a:gd name="connsiteX378" fmla="*/ 8458549 w 8970309"/>
              <a:gd name="connsiteY378" fmla="*/ 455656 h 6445874"/>
              <a:gd name="connsiteX379" fmla="*/ 8449284 w 8970309"/>
              <a:gd name="connsiteY379" fmla="*/ 463448 h 6445874"/>
              <a:gd name="connsiteX380" fmla="*/ 8457548 w 8970309"/>
              <a:gd name="connsiteY380" fmla="*/ 468216 h 6445874"/>
              <a:gd name="connsiteX381" fmla="*/ 8462389 w 8970309"/>
              <a:gd name="connsiteY381" fmla="*/ 479769 h 6445874"/>
              <a:gd name="connsiteX382" fmla="*/ 8417704 w 8970309"/>
              <a:gd name="connsiteY382" fmla="*/ 534271 h 6445874"/>
              <a:gd name="connsiteX383" fmla="*/ 8404972 w 8970309"/>
              <a:gd name="connsiteY383" fmla="*/ 543209 h 6445874"/>
              <a:gd name="connsiteX384" fmla="*/ 8396289 w 8970309"/>
              <a:gd name="connsiteY384" fmla="*/ 551473 h 6445874"/>
              <a:gd name="connsiteX385" fmla="*/ 8360918 w 8970309"/>
              <a:gd name="connsiteY385" fmla="*/ 574364 h 6445874"/>
              <a:gd name="connsiteX386" fmla="*/ 8355916 w 8970309"/>
              <a:gd name="connsiteY386" fmla="*/ 572535 h 6445874"/>
              <a:gd name="connsiteX387" fmla="*/ 8353994 w 8970309"/>
              <a:gd name="connsiteY387" fmla="*/ 577424 h 6445874"/>
              <a:gd name="connsiteX388" fmla="*/ 8340147 w 8970309"/>
              <a:gd name="connsiteY388" fmla="*/ 583541 h 6445874"/>
              <a:gd name="connsiteX389" fmla="*/ 8345150 w 8970309"/>
              <a:gd name="connsiteY389" fmla="*/ 585371 h 6445874"/>
              <a:gd name="connsiteX390" fmla="*/ 8347451 w 8970309"/>
              <a:gd name="connsiteY390" fmla="*/ 585864 h 6445874"/>
              <a:gd name="connsiteX391" fmla="*/ 8341060 w 8970309"/>
              <a:gd name="connsiteY391" fmla="*/ 590777 h 6445874"/>
              <a:gd name="connsiteX392" fmla="*/ 8311692 w 8970309"/>
              <a:gd name="connsiteY392" fmla="*/ 612273 h 6445874"/>
              <a:gd name="connsiteX393" fmla="*/ 8419031 w 8970309"/>
              <a:gd name="connsiteY393" fmla="*/ 590985 h 6445874"/>
              <a:gd name="connsiteX394" fmla="*/ 8435725 w 8970309"/>
              <a:gd name="connsiteY394" fmla="*/ 584235 h 6445874"/>
              <a:gd name="connsiteX395" fmla="*/ 8452719 w 8970309"/>
              <a:gd name="connsiteY395" fmla="*/ 582947 h 6445874"/>
              <a:gd name="connsiteX396" fmla="*/ 8505414 w 8970309"/>
              <a:gd name="connsiteY396" fmla="*/ 572486 h 6445874"/>
              <a:gd name="connsiteX397" fmla="*/ 8488079 w 8970309"/>
              <a:gd name="connsiteY397" fmla="*/ 609196 h 6445874"/>
              <a:gd name="connsiteX398" fmla="*/ 8489722 w 8970309"/>
              <a:gd name="connsiteY398" fmla="*/ 624742 h 6445874"/>
              <a:gd name="connsiteX399" fmla="*/ 8519810 w 8970309"/>
              <a:gd name="connsiteY399" fmla="*/ 626780 h 6445874"/>
              <a:gd name="connsiteX400" fmla="*/ 8558943 w 8970309"/>
              <a:gd name="connsiteY400" fmla="*/ 623818 h 6445874"/>
              <a:gd name="connsiteX401" fmla="*/ 8570294 w 8970309"/>
              <a:gd name="connsiteY401" fmla="*/ 625991 h 6445874"/>
              <a:gd name="connsiteX402" fmla="*/ 8564993 w 8970309"/>
              <a:gd name="connsiteY402" fmla="*/ 638259 h 6445874"/>
              <a:gd name="connsiteX403" fmla="*/ 8554296 w 8970309"/>
              <a:gd name="connsiteY403" fmla="*/ 645954 h 6445874"/>
              <a:gd name="connsiteX404" fmla="*/ 8472025 w 8970309"/>
              <a:gd name="connsiteY404" fmla="*/ 702118 h 6445874"/>
              <a:gd name="connsiteX405" fmla="*/ 8461855 w 8970309"/>
              <a:gd name="connsiteY405" fmla="*/ 739314 h 6445874"/>
              <a:gd name="connsiteX406" fmla="*/ 8460408 w 8970309"/>
              <a:gd name="connsiteY406" fmla="*/ 757457 h 6445874"/>
              <a:gd name="connsiteX407" fmla="*/ 8455664 w 8970309"/>
              <a:gd name="connsiteY407" fmla="*/ 762749 h 6445874"/>
              <a:gd name="connsiteX408" fmla="*/ 8460603 w 8970309"/>
              <a:gd name="connsiteY408" fmla="*/ 791147 h 6445874"/>
              <a:gd name="connsiteX409" fmla="*/ 8484195 w 8970309"/>
              <a:gd name="connsiteY409" fmla="*/ 784325 h 6445874"/>
              <a:gd name="connsiteX410" fmla="*/ 8568665 w 8970309"/>
              <a:gd name="connsiteY410" fmla="*/ 736728 h 6445874"/>
              <a:gd name="connsiteX411" fmla="*/ 8586957 w 8970309"/>
              <a:gd name="connsiteY411" fmla="*/ 742177 h 6445874"/>
              <a:gd name="connsiteX412" fmla="*/ 8581435 w 8970309"/>
              <a:gd name="connsiteY412" fmla="*/ 757237 h 6445874"/>
              <a:gd name="connsiteX413" fmla="*/ 8550441 w 8970309"/>
              <a:gd name="connsiteY413" fmla="*/ 784603 h 6445874"/>
              <a:gd name="connsiteX414" fmla="*/ 8549104 w 8970309"/>
              <a:gd name="connsiteY414" fmla="*/ 801351 h 6445874"/>
              <a:gd name="connsiteX415" fmla="*/ 8561346 w 8970309"/>
              <a:gd name="connsiteY415" fmla="*/ 792358 h 6445874"/>
              <a:gd name="connsiteX416" fmla="*/ 8567746 w 8970309"/>
              <a:gd name="connsiteY416" fmla="*/ 784373 h 6445874"/>
              <a:gd name="connsiteX417" fmla="*/ 8595847 w 8970309"/>
              <a:gd name="connsiteY417" fmla="*/ 793292 h 6445874"/>
              <a:gd name="connsiteX418" fmla="*/ 8606864 w 8970309"/>
              <a:gd name="connsiteY418" fmla="*/ 799651 h 6445874"/>
              <a:gd name="connsiteX419" fmla="*/ 8678534 w 8970309"/>
              <a:gd name="connsiteY419" fmla="*/ 768025 h 6445874"/>
              <a:gd name="connsiteX420" fmla="*/ 8745809 w 8970309"/>
              <a:gd name="connsiteY420" fmla="*/ 719263 h 6445874"/>
              <a:gd name="connsiteX421" fmla="*/ 8824436 w 8970309"/>
              <a:gd name="connsiteY421" fmla="*/ 672673 h 6445874"/>
              <a:gd name="connsiteX422" fmla="*/ 8833701 w 8970309"/>
              <a:gd name="connsiteY422" fmla="*/ 664881 h 6445874"/>
              <a:gd name="connsiteX423" fmla="*/ 8941347 w 8970309"/>
              <a:gd name="connsiteY423" fmla="*/ 579567 h 6445874"/>
              <a:gd name="connsiteX424" fmla="*/ 8966039 w 8970309"/>
              <a:gd name="connsiteY424" fmla="*/ 577031 h 6445874"/>
              <a:gd name="connsiteX425" fmla="*/ 8959737 w 8970309"/>
              <a:gd name="connsiteY425" fmla="*/ 601859 h 6445874"/>
              <a:gd name="connsiteX426" fmla="*/ 8932075 w 8970309"/>
              <a:gd name="connsiteY426" fmla="*/ 630329 h 6445874"/>
              <a:gd name="connsiteX427" fmla="*/ 8928945 w 8970309"/>
              <a:gd name="connsiteY427" fmla="*/ 632665 h 6445874"/>
              <a:gd name="connsiteX428" fmla="*/ 8926532 w 8970309"/>
              <a:gd name="connsiteY428" fmla="*/ 633143 h 6445874"/>
              <a:gd name="connsiteX429" fmla="*/ 8909694 w 8970309"/>
              <a:gd name="connsiteY429" fmla="*/ 644966 h 6445874"/>
              <a:gd name="connsiteX430" fmla="*/ 8895327 w 8970309"/>
              <a:gd name="connsiteY430" fmla="*/ 650816 h 6445874"/>
              <a:gd name="connsiteX431" fmla="*/ 8882975 w 8970309"/>
              <a:gd name="connsiteY431" fmla="*/ 661205 h 6445874"/>
              <a:gd name="connsiteX432" fmla="*/ 8883439 w 8970309"/>
              <a:gd name="connsiteY432" fmla="*/ 663505 h 6445874"/>
              <a:gd name="connsiteX433" fmla="*/ 8851483 w 8970309"/>
              <a:gd name="connsiteY433" fmla="*/ 684321 h 6445874"/>
              <a:gd name="connsiteX434" fmla="*/ 8791965 w 8970309"/>
              <a:gd name="connsiteY434" fmla="*/ 739444 h 6445874"/>
              <a:gd name="connsiteX435" fmla="*/ 8807496 w 8970309"/>
              <a:gd name="connsiteY435" fmla="*/ 743390 h 6445874"/>
              <a:gd name="connsiteX436" fmla="*/ 8696815 w 8970309"/>
              <a:gd name="connsiteY436" fmla="*/ 823339 h 6445874"/>
              <a:gd name="connsiteX437" fmla="*/ 8576778 w 8970309"/>
              <a:gd name="connsiteY437" fmla="*/ 917121 h 6445874"/>
              <a:gd name="connsiteX438" fmla="*/ 8589525 w 8970309"/>
              <a:gd name="connsiteY438" fmla="*/ 931167 h 6445874"/>
              <a:gd name="connsiteX439" fmla="*/ 8580170 w 8970309"/>
              <a:gd name="connsiteY439" fmla="*/ 945000 h 6445874"/>
              <a:gd name="connsiteX440" fmla="*/ 8591917 w 8970309"/>
              <a:gd name="connsiteY440" fmla="*/ 942582 h 6445874"/>
              <a:gd name="connsiteX441" fmla="*/ 8598486 w 8970309"/>
              <a:gd name="connsiteY441" fmla="*/ 938847 h 6445874"/>
              <a:gd name="connsiteX442" fmla="*/ 8616802 w 8970309"/>
              <a:gd name="connsiteY442" fmla="*/ 932693 h 6445874"/>
              <a:gd name="connsiteX443" fmla="*/ 8613018 w 8970309"/>
              <a:gd name="connsiteY443" fmla="*/ 926328 h 6445874"/>
              <a:gd name="connsiteX444" fmla="*/ 8620980 w 8970309"/>
              <a:gd name="connsiteY444" fmla="*/ 917544 h 6445874"/>
              <a:gd name="connsiteX445" fmla="*/ 8609233 w 8970309"/>
              <a:gd name="connsiteY445" fmla="*/ 919964 h 6445874"/>
              <a:gd name="connsiteX446" fmla="*/ 8602663 w 8970309"/>
              <a:gd name="connsiteY446" fmla="*/ 923698 h 6445874"/>
              <a:gd name="connsiteX447" fmla="*/ 8672537 w 8970309"/>
              <a:gd name="connsiteY447" fmla="*/ 871204 h 6445874"/>
              <a:gd name="connsiteX448" fmla="*/ 8778041 w 8970309"/>
              <a:gd name="connsiteY448" fmla="*/ 789941 h 6445874"/>
              <a:gd name="connsiteX449" fmla="*/ 8804711 w 8970309"/>
              <a:gd name="connsiteY449" fmla="*/ 753489 h 6445874"/>
              <a:gd name="connsiteX450" fmla="*/ 8854483 w 8970309"/>
              <a:gd name="connsiteY450" fmla="*/ 733714 h 6445874"/>
              <a:gd name="connsiteX451" fmla="*/ 8873511 w 8970309"/>
              <a:gd name="connsiteY451" fmla="*/ 713051 h 6445874"/>
              <a:gd name="connsiteX452" fmla="*/ 8880509 w 8970309"/>
              <a:gd name="connsiteY452" fmla="*/ 707178 h 6445874"/>
              <a:gd name="connsiteX453" fmla="*/ 8832858 w 8970309"/>
              <a:gd name="connsiteY453" fmla="*/ 756730 h 6445874"/>
              <a:gd name="connsiteX454" fmla="*/ 8769985 w 8970309"/>
              <a:gd name="connsiteY454" fmla="*/ 813508 h 6445874"/>
              <a:gd name="connsiteX455" fmla="*/ 8728932 w 8970309"/>
              <a:gd name="connsiteY455" fmla="*/ 876675 h 6445874"/>
              <a:gd name="connsiteX456" fmla="*/ 8719111 w 8970309"/>
              <a:gd name="connsiteY456" fmla="*/ 891444 h 6445874"/>
              <a:gd name="connsiteX457" fmla="*/ 8665497 w 8970309"/>
              <a:gd name="connsiteY457" fmla="*/ 949550 h 6445874"/>
              <a:gd name="connsiteX458" fmla="*/ 8631956 w 8970309"/>
              <a:gd name="connsiteY458" fmla="*/ 990775 h 6445874"/>
              <a:gd name="connsiteX459" fmla="*/ 8624332 w 8970309"/>
              <a:gd name="connsiteY459" fmla="*/ 1014112 h 6445874"/>
              <a:gd name="connsiteX460" fmla="*/ 8645268 w 8970309"/>
              <a:gd name="connsiteY460" fmla="*/ 1022546 h 6445874"/>
              <a:gd name="connsiteX461" fmla="*/ 8716938 w 8970309"/>
              <a:gd name="connsiteY461" fmla="*/ 990919 h 6445874"/>
              <a:gd name="connsiteX462" fmla="*/ 8675886 w 8970309"/>
              <a:gd name="connsiteY462" fmla="*/ 1054086 h 6445874"/>
              <a:gd name="connsiteX463" fmla="*/ 8669153 w 8970309"/>
              <a:gd name="connsiteY463" fmla="*/ 1066258 h 6445874"/>
              <a:gd name="connsiteX464" fmla="*/ 8680505 w 8970309"/>
              <a:gd name="connsiteY464" fmla="*/ 1068430 h 6445874"/>
              <a:gd name="connsiteX465" fmla="*/ 8692732 w 8970309"/>
              <a:gd name="connsiteY465" fmla="*/ 1077678 h 6445874"/>
              <a:gd name="connsiteX466" fmla="*/ 8681811 w 8970309"/>
              <a:gd name="connsiteY466" fmla="*/ 1088163 h 6445874"/>
              <a:gd name="connsiteX467" fmla="*/ 8666260 w 8970309"/>
              <a:gd name="connsiteY467" fmla="*/ 1102543 h 6445874"/>
              <a:gd name="connsiteX468" fmla="*/ 8677262 w 8970309"/>
              <a:gd name="connsiteY468" fmla="*/ 1127143 h 6445874"/>
              <a:gd name="connsiteX469" fmla="*/ 8688851 w 8970309"/>
              <a:gd name="connsiteY469" fmla="*/ 1108284 h 6445874"/>
              <a:gd name="connsiteX470" fmla="*/ 8690952 w 8970309"/>
              <a:gd name="connsiteY470" fmla="*/ 1100007 h 6445874"/>
              <a:gd name="connsiteX471" fmla="*/ 8697002 w 8970309"/>
              <a:gd name="connsiteY471" fmla="*/ 1114448 h 6445874"/>
              <a:gd name="connsiteX472" fmla="*/ 8712541 w 8970309"/>
              <a:gd name="connsiteY472" fmla="*/ 1118308 h 6445874"/>
              <a:gd name="connsiteX473" fmla="*/ 8721472 w 8970309"/>
              <a:gd name="connsiteY473" fmla="*/ 1114703 h 6445874"/>
              <a:gd name="connsiteX474" fmla="*/ 8782208 w 8970309"/>
              <a:gd name="connsiteY474" fmla="*/ 1111802 h 6445874"/>
              <a:gd name="connsiteX475" fmla="*/ 8844933 w 8970309"/>
              <a:gd name="connsiteY475" fmla="*/ 1102019 h 6445874"/>
              <a:gd name="connsiteX476" fmla="*/ 8850173 w 8970309"/>
              <a:gd name="connsiteY476" fmla="*/ 1100869 h 6445874"/>
              <a:gd name="connsiteX477" fmla="*/ 8840982 w 8970309"/>
              <a:gd name="connsiteY477" fmla="*/ 1111627 h 6445874"/>
              <a:gd name="connsiteX478" fmla="*/ 8853779 w 8970309"/>
              <a:gd name="connsiteY478" fmla="*/ 1124581 h 6445874"/>
              <a:gd name="connsiteX479" fmla="*/ 8885108 w 8970309"/>
              <a:gd name="connsiteY479" fmla="*/ 1143278 h 6445874"/>
              <a:gd name="connsiteX480" fmla="*/ 8773436 w 8970309"/>
              <a:gd name="connsiteY480" fmla="*/ 1174302 h 6445874"/>
              <a:gd name="connsiteX481" fmla="*/ 8691753 w 8970309"/>
              <a:gd name="connsiteY481" fmla="*/ 1180101 h 6445874"/>
              <a:gd name="connsiteX482" fmla="*/ 8688838 w 8970309"/>
              <a:gd name="connsiteY482" fmla="*/ 1182138 h 6445874"/>
              <a:gd name="connsiteX483" fmla="*/ 8652596 w 8970309"/>
              <a:gd name="connsiteY483" fmla="*/ 1213866 h 6445874"/>
              <a:gd name="connsiteX484" fmla="*/ 8622686 w 8970309"/>
              <a:gd name="connsiteY484" fmla="*/ 1209129 h 6445874"/>
              <a:gd name="connsiteX485" fmla="*/ 8617047 w 8970309"/>
              <a:gd name="connsiteY485" fmla="*/ 1219477 h 6445874"/>
              <a:gd name="connsiteX486" fmla="*/ 8664559 w 8970309"/>
              <a:gd name="connsiteY486" fmla="*/ 1248230 h 6445874"/>
              <a:gd name="connsiteX487" fmla="*/ 8713798 w 8970309"/>
              <a:gd name="connsiteY487" fmla="*/ 1252279 h 6445874"/>
              <a:gd name="connsiteX488" fmla="*/ 8672150 w 8970309"/>
              <a:gd name="connsiteY488" fmla="*/ 1285649 h 6445874"/>
              <a:gd name="connsiteX489" fmla="*/ 8704936 w 8970309"/>
              <a:gd name="connsiteY489" fmla="*/ 1303328 h 6445874"/>
              <a:gd name="connsiteX490" fmla="*/ 8731702 w 8970309"/>
              <a:gd name="connsiteY490" fmla="*/ 1318806 h 6445874"/>
              <a:gd name="connsiteX491" fmla="*/ 8734640 w 8970309"/>
              <a:gd name="connsiteY491" fmla="*/ 1327701 h 6445874"/>
              <a:gd name="connsiteX492" fmla="*/ 8726677 w 8970309"/>
              <a:gd name="connsiteY492" fmla="*/ 1332996 h 6445874"/>
              <a:gd name="connsiteX493" fmla="*/ 8667890 w 8970309"/>
              <a:gd name="connsiteY493" fmla="*/ 1324938 h 6445874"/>
              <a:gd name="connsiteX494" fmla="*/ 8610599 w 8970309"/>
              <a:gd name="connsiteY494" fmla="*/ 1300881 h 6445874"/>
              <a:gd name="connsiteX495" fmla="*/ 8631114 w 8970309"/>
              <a:gd name="connsiteY495" fmla="*/ 1322861 h 6445874"/>
              <a:gd name="connsiteX496" fmla="*/ 8634180 w 8970309"/>
              <a:gd name="connsiteY496" fmla="*/ 1342079 h 6445874"/>
              <a:gd name="connsiteX497" fmla="*/ 8607988 w 8970309"/>
              <a:gd name="connsiteY497" fmla="*/ 1345425 h 6445874"/>
              <a:gd name="connsiteX498" fmla="*/ 8579190 w 8970309"/>
              <a:gd name="connsiteY498" fmla="*/ 1312142 h 6445874"/>
              <a:gd name="connsiteX499" fmla="*/ 8573171 w 8970309"/>
              <a:gd name="connsiteY499" fmla="*/ 1309939 h 6445874"/>
              <a:gd name="connsiteX500" fmla="*/ 8565062 w 8970309"/>
              <a:gd name="connsiteY500" fmla="*/ 1313196 h 6445874"/>
              <a:gd name="connsiteX501" fmla="*/ 8560471 w 8970309"/>
              <a:gd name="connsiteY501" fmla="*/ 1316315 h 6445874"/>
              <a:gd name="connsiteX502" fmla="*/ 8475483 w 8970309"/>
              <a:gd name="connsiteY502" fmla="*/ 1374345 h 6445874"/>
              <a:gd name="connsiteX503" fmla="*/ 8444133 w 8970309"/>
              <a:gd name="connsiteY503" fmla="*/ 1405876 h 6445874"/>
              <a:gd name="connsiteX504" fmla="*/ 8439497 w 8970309"/>
              <a:gd name="connsiteY504" fmla="*/ 1409769 h 6445874"/>
              <a:gd name="connsiteX505" fmla="*/ 8384548 w 8970309"/>
              <a:gd name="connsiteY505" fmla="*/ 1448105 h 6445874"/>
              <a:gd name="connsiteX506" fmla="*/ 8358506 w 8970309"/>
              <a:gd name="connsiteY506" fmla="*/ 1467372 h 6445874"/>
              <a:gd name="connsiteX507" fmla="*/ 8356822 w 8970309"/>
              <a:gd name="connsiteY507" fmla="*/ 1488304 h 6445874"/>
              <a:gd name="connsiteX508" fmla="*/ 8372693 w 8970309"/>
              <a:gd name="connsiteY508" fmla="*/ 1487988 h 6445874"/>
              <a:gd name="connsiteX509" fmla="*/ 8436999 w 8970309"/>
              <a:gd name="connsiteY509" fmla="*/ 1458711 h 6445874"/>
              <a:gd name="connsiteX510" fmla="*/ 8483831 w 8970309"/>
              <a:gd name="connsiteY510" fmla="*/ 1467528 h 6445874"/>
              <a:gd name="connsiteX511" fmla="*/ 8480825 w 8970309"/>
              <a:gd name="connsiteY511" fmla="*/ 1486969 h 6445874"/>
              <a:gd name="connsiteX512" fmla="*/ 8490742 w 8970309"/>
              <a:gd name="connsiteY512" fmla="*/ 1489051 h 6445874"/>
              <a:gd name="connsiteX513" fmla="*/ 8537912 w 8970309"/>
              <a:gd name="connsiteY513" fmla="*/ 1493680 h 6445874"/>
              <a:gd name="connsiteX514" fmla="*/ 8545412 w 8970309"/>
              <a:gd name="connsiteY514" fmla="*/ 1489984 h 6445874"/>
              <a:gd name="connsiteX515" fmla="*/ 8557549 w 8970309"/>
              <a:gd name="connsiteY515" fmla="*/ 1482397 h 6445874"/>
              <a:gd name="connsiteX516" fmla="*/ 8572074 w 8970309"/>
              <a:gd name="connsiteY516" fmla="*/ 1498825 h 6445874"/>
              <a:gd name="connsiteX517" fmla="*/ 8597273 w 8970309"/>
              <a:gd name="connsiteY517" fmla="*/ 1525807 h 6445874"/>
              <a:gd name="connsiteX518" fmla="*/ 8568985 w 8970309"/>
              <a:gd name="connsiteY518" fmla="*/ 1572984 h 6445874"/>
              <a:gd name="connsiteX519" fmla="*/ 8521060 w 8970309"/>
              <a:gd name="connsiteY519" fmla="*/ 1631446 h 6445874"/>
              <a:gd name="connsiteX520" fmla="*/ 8495777 w 8970309"/>
              <a:gd name="connsiteY520" fmla="*/ 1659184 h 6445874"/>
              <a:gd name="connsiteX521" fmla="*/ 8465437 w 8970309"/>
              <a:gd name="connsiteY521" fmla="*/ 1678156 h 6445874"/>
              <a:gd name="connsiteX522" fmla="*/ 8411472 w 8970309"/>
              <a:gd name="connsiteY522" fmla="*/ 1722172 h 6445874"/>
              <a:gd name="connsiteX523" fmla="*/ 8390850 w 8970309"/>
              <a:gd name="connsiteY523" fmla="*/ 1727778 h 6445874"/>
              <a:gd name="connsiteX524" fmla="*/ 8355791 w 8970309"/>
              <a:gd name="connsiteY524" fmla="*/ 1733798 h 6445874"/>
              <a:gd name="connsiteX525" fmla="*/ 8308091 w 8970309"/>
              <a:gd name="connsiteY525" fmla="*/ 1789468 h 6445874"/>
              <a:gd name="connsiteX526" fmla="*/ 8306545 w 8970309"/>
              <a:gd name="connsiteY526" fmla="*/ 1790765 h 6445874"/>
              <a:gd name="connsiteX527" fmla="*/ 8289437 w 8970309"/>
              <a:gd name="connsiteY527" fmla="*/ 1806434 h 6445874"/>
              <a:gd name="connsiteX528" fmla="*/ 8271458 w 8970309"/>
              <a:gd name="connsiteY528" fmla="*/ 1815026 h 6445874"/>
              <a:gd name="connsiteX529" fmla="*/ 8260081 w 8970309"/>
              <a:gd name="connsiteY529" fmla="*/ 1831085 h 6445874"/>
              <a:gd name="connsiteX530" fmla="*/ 8232157 w 8970309"/>
              <a:gd name="connsiteY530" fmla="*/ 1855836 h 6445874"/>
              <a:gd name="connsiteX531" fmla="*/ 8210639 w 8970309"/>
              <a:gd name="connsiteY531" fmla="*/ 1872606 h 6445874"/>
              <a:gd name="connsiteX532" fmla="*/ 8201229 w 8970309"/>
              <a:gd name="connsiteY532" fmla="*/ 1874640 h 6445874"/>
              <a:gd name="connsiteX533" fmla="*/ 8192021 w 8970309"/>
              <a:gd name="connsiteY533" fmla="*/ 1883059 h 6445874"/>
              <a:gd name="connsiteX534" fmla="*/ 8176785 w 8970309"/>
              <a:gd name="connsiteY534" fmla="*/ 1895400 h 6445874"/>
              <a:gd name="connsiteX535" fmla="*/ 8178848 w 8970309"/>
              <a:gd name="connsiteY535" fmla="*/ 1940038 h 6445874"/>
              <a:gd name="connsiteX536" fmla="*/ 8150623 w 8970309"/>
              <a:gd name="connsiteY536" fmla="*/ 1991528 h 6445874"/>
              <a:gd name="connsiteX537" fmla="*/ 8082218 w 8970309"/>
              <a:gd name="connsiteY537" fmla="*/ 2133728 h 6445874"/>
              <a:gd name="connsiteX538" fmla="*/ 8011821 w 8970309"/>
              <a:gd name="connsiteY538" fmla="*/ 2213405 h 6445874"/>
              <a:gd name="connsiteX539" fmla="*/ 7896676 w 8970309"/>
              <a:gd name="connsiteY539" fmla="*/ 2319434 h 6445874"/>
              <a:gd name="connsiteX540" fmla="*/ 7882190 w 8970309"/>
              <a:gd name="connsiteY540" fmla="*/ 2333456 h 6445874"/>
              <a:gd name="connsiteX541" fmla="*/ 7810132 w 8970309"/>
              <a:gd name="connsiteY541" fmla="*/ 2400493 h 6445874"/>
              <a:gd name="connsiteX542" fmla="*/ 7725455 w 8970309"/>
              <a:gd name="connsiteY542" fmla="*/ 2466174 h 6445874"/>
              <a:gd name="connsiteX543" fmla="*/ 7720432 w 8970309"/>
              <a:gd name="connsiteY543" fmla="*/ 2481213 h 6445874"/>
              <a:gd name="connsiteX544" fmla="*/ 7693328 w 8970309"/>
              <a:gd name="connsiteY544" fmla="*/ 2493881 h 6445874"/>
              <a:gd name="connsiteX545" fmla="*/ 7652317 w 8970309"/>
              <a:gd name="connsiteY545" fmla="*/ 2489478 h 6445874"/>
              <a:gd name="connsiteX546" fmla="*/ 7578971 w 8970309"/>
              <a:gd name="connsiteY546" fmla="*/ 2540799 h 6445874"/>
              <a:gd name="connsiteX547" fmla="*/ 7566520 w 8970309"/>
              <a:gd name="connsiteY547" fmla="*/ 2564386 h 6445874"/>
              <a:gd name="connsiteX548" fmla="*/ 7532897 w 8970309"/>
              <a:gd name="connsiteY548" fmla="*/ 2604393 h 6445874"/>
              <a:gd name="connsiteX549" fmla="*/ 7487778 w 8970309"/>
              <a:gd name="connsiteY549" fmla="*/ 2633821 h 6445874"/>
              <a:gd name="connsiteX550" fmla="*/ 7481055 w 8970309"/>
              <a:gd name="connsiteY550" fmla="*/ 2689178 h 6445874"/>
              <a:gd name="connsiteX551" fmla="*/ 7468602 w 8970309"/>
              <a:gd name="connsiteY551" fmla="*/ 2712764 h 6445874"/>
              <a:gd name="connsiteX552" fmla="*/ 7411777 w 8970309"/>
              <a:gd name="connsiteY552" fmla="*/ 2759628 h 6445874"/>
              <a:gd name="connsiteX553" fmla="*/ 7407099 w 8970309"/>
              <a:gd name="connsiteY553" fmla="*/ 2765259 h 6445874"/>
              <a:gd name="connsiteX554" fmla="*/ 7386541 w 8970309"/>
              <a:gd name="connsiteY554" fmla="*/ 2756918 h 6445874"/>
              <a:gd name="connsiteX555" fmla="*/ 7345962 w 8970309"/>
              <a:gd name="connsiteY555" fmla="*/ 2722841 h 6445874"/>
              <a:gd name="connsiteX556" fmla="*/ 7371331 w 8970309"/>
              <a:gd name="connsiteY556" fmla="*/ 2756597 h 6445874"/>
              <a:gd name="connsiteX557" fmla="*/ 7359465 w 8970309"/>
              <a:gd name="connsiteY557" fmla="*/ 2755196 h 6445874"/>
              <a:gd name="connsiteX558" fmla="*/ 7351018 w 8970309"/>
              <a:gd name="connsiteY558" fmla="*/ 2779724 h 6445874"/>
              <a:gd name="connsiteX559" fmla="*/ 7329185 w 8970309"/>
              <a:gd name="connsiteY559" fmla="*/ 2819293 h 6445874"/>
              <a:gd name="connsiteX560" fmla="*/ 7317537 w 8970309"/>
              <a:gd name="connsiteY560" fmla="*/ 2820938 h 6445874"/>
              <a:gd name="connsiteX561" fmla="*/ 7256563 w 8970309"/>
              <a:gd name="connsiteY561" fmla="*/ 2834443 h 6445874"/>
              <a:gd name="connsiteX562" fmla="*/ 7222669 w 8970309"/>
              <a:gd name="connsiteY562" fmla="*/ 2854408 h 6445874"/>
              <a:gd name="connsiteX563" fmla="*/ 7204813 w 8970309"/>
              <a:gd name="connsiteY563" fmla="*/ 2877968 h 6445874"/>
              <a:gd name="connsiteX564" fmla="*/ 7197072 w 8970309"/>
              <a:gd name="connsiteY564" fmla="*/ 2894285 h 6445874"/>
              <a:gd name="connsiteX565" fmla="*/ 7178661 w 8970309"/>
              <a:gd name="connsiteY565" fmla="*/ 2881617 h 6445874"/>
              <a:gd name="connsiteX566" fmla="*/ 7175092 w 8970309"/>
              <a:gd name="connsiteY566" fmla="*/ 2856166 h 6445874"/>
              <a:gd name="connsiteX567" fmla="*/ 7117774 w 8970309"/>
              <a:gd name="connsiteY567" fmla="*/ 2839046 h 6445874"/>
              <a:gd name="connsiteX568" fmla="*/ 7103593 w 8970309"/>
              <a:gd name="connsiteY568" fmla="*/ 2855665 h 6445874"/>
              <a:gd name="connsiteX569" fmla="*/ 7086646 w 8970309"/>
              <a:gd name="connsiteY569" fmla="*/ 2865648 h 6445874"/>
              <a:gd name="connsiteX570" fmla="*/ 7006640 w 8970309"/>
              <a:gd name="connsiteY570" fmla="*/ 2910019 h 6445874"/>
              <a:gd name="connsiteX571" fmla="*/ 7006516 w 8970309"/>
              <a:gd name="connsiteY571" fmla="*/ 2918726 h 6445874"/>
              <a:gd name="connsiteX572" fmla="*/ 7022820 w 8970309"/>
              <a:gd name="connsiteY572" fmla="*/ 2928594 h 6445874"/>
              <a:gd name="connsiteX573" fmla="*/ 7026495 w 8970309"/>
              <a:gd name="connsiteY573" fmla="*/ 2921651 h 6445874"/>
              <a:gd name="connsiteX574" fmla="*/ 7060513 w 8970309"/>
              <a:gd name="connsiteY574" fmla="*/ 2892981 h 6445874"/>
              <a:gd name="connsiteX575" fmla="*/ 7102329 w 8970309"/>
              <a:gd name="connsiteY575" fmla="*/ 2919048 h 6445874"/>
              <a:gd name="connsiteX576" fmla="*/ 7092875 w 8970309"/>
              <a:gd name="connsiteY576" fmla="*/ 2930127 h 6445874"/>
              <a:gd name="connsiteX577" fmla="*/ 7070024 w 8970309"/>
              <a:gd name="connsiteY577" fmla="*/ 2952956 h 6445874"/>
              <a:gd name="connsiteX578" fmla="*/ 7022484 w 8970309"/>
              <a:gd name="connsiteY578" fmla="*/ 3002082 h 6445874"/>
              <a:gd name="connsiteX579" fmla="*/ 6993710 w 8970309"/>
              <a:gd name="connsiteY579" fmla="*/ 3014072 h 6445874"/>
              <a:gd name="connsiteX580" fmla="*/ 6955999 w 8970309"/>
              <a:gd name="connsiteY580" fmla="*/ 3025998 h 6445874"/>
              <a:gd name="connsiteX581" fmla="*/ 6933665 w 8970309"/>
              <a:gd name="connsiteY581" fmla="*/ 3037684 h 6445874"/>
              <a:gd name="connsiteX582" fmla="*/ 6915149 w 8970309"/>
              <a:gd name="connsiteY582" fmla="*/ 3057407 h 6445874"/>
              <a:gd name="connsiteX583" fmla="*/ 6886748 w 8970309"/>
              <a:gd name="connsiteY583" fmla="*/ 3043277 h 6445874"/>
              <a:gd name="connsiteX584" fmla="*/ 6858549 w 8970309"/>
              <a:gd name="connsiteY584" fmla="*/ 3115179 h 6445874"/>
              <a:gd name="connsiteX585" fmla="*/ 6855906 w 8970309"/>
              <a:gd name="connsiteY585" fmla="*/ 3099835 h 6445874"/>
              <a:gd name="connsiteX586" fmla="*/ 6813574 w 8970309"/>
              <a:gd name="connsiteY586" fmla="*/ 3084910 h 6445874"/>
              <a:gd name="connsiteX587" fmla="*/ 6767336 w 8970309"/>
              <a:gd name="connsiteY587" fmla="*/ 3118024 h 6445874"/>
              <a:gd name="connsiteX588" fmla="*/ 6679427 w 8970309"/>
              <a:gd name="connsiteY588" fmla="*/ 3140048 h 6445874"/>
              <a:gd name="connsiteX589" fmla="*/ 6656843 w 8970309"/>
              <a:gd name="connsiteY589" fmla="*/ 3169149 h 6445874"/>
              <a:gd name="connsiteX590" fmla="*/ 6638346 w 8970309"/>
              <a:gd name="connsiteY590" fmla="*/ 3212556 h 6445874"/>
              <a:gd name="connsiteX591" fmla="*/ 6600118 w 8970309"/>
              <a:gd name="connsiteY591" fmla="*/ 3235625 h 6445874"/>
              <a:gd name="connsiteX592" fmla="*/ 6573966 w 8970309"/>
              <a:gd name="connsiteY592" fmla="*/ 3239274 h 6445874"/>
              <a:gd name="connsiteX593" fmla="*/ 6569529 w 8970309"/>
              <a:gd name="connsiteY593" fmla="*/ 3237066 h 6445874"/>
              <a:gd name="connsiteX594" fmla="*/ 6567138 w 8970309"/>
              <a:gd name="connsiteY594" fmla="*/ 3239524 h 6445874"/>
              <a:gd name="connsiteX595" fmla="*/ 6570687 w 8970309"/>
              <a:gd name="connsiteY595" fmla="*/ 3238235 h 6445874"/>
              <a:gd name="connsiteX596" fmla="*/ 6389173 w 8970309"/>
              <a:gd name="connsiteY596" fmla="*/ 3430222 h 6445874"/>
              <a:gd name="connsiteX597" fmla="*/ 6232030 w 8970309"/>
              <a:gd name="connsiteY597" fmla="*/ 3583441 h 6445874"/>
              <a:gd name="connsiteX598" fmla="*/ 6032105 w 8970309"/>
              <a:gd name="connsiteY598" fmla="*/ 3794153 h 6445874"/>
              <a:gd name="connsiteX599" fmla="*/ 5920512 w 8970309"/>
              <a:gd name="connsiteY599" fmla="*/ 3923299 h 6445874"/>
              <a:gd name="connsiteX600" fmla="*/ 5767824 w 8970309"/>
              <a:gd name="connsiteY600" fmla="*/ 3994052 h 6445874"/>
              <a:gd name="connsiteX601" fmla="*/ 5760108 w 8970309"/>
              <a:gd name="connsiteY601" fmla="*/ 4044453 h 6445874"/>
              <a:gd name="connsiteX602" fmla="*/ 5704148 w 8970309"/>
              <a:gd name="connsiteY602" fmla="*/ 4101726 h 6445874"/>
              <a:gd name="connsiteX603" fmla="*/ 5627067 w 8970309"/>
              <a:gd name="connsiteY603" fmla="*/ 4115879 h 6445874"/>
              <a:gd name="connsiteX604" fmla="*/ 5625429 w 8970309"/>
              <a:gd name="connsiteY604" fmla="*/ 4134971 h 6445874"/>
              <a:gd name="connsiteX605" fmla="*/ 5574891 w 8970309"/>
              <a:gd name="connsiteY605" fmla="*/ 4108940 h 6445874"/>
              <a:gd name="connsiteX606" fmla="*/ 5571878 w 8970309"/>
              <a:gd name="connsiteY606" fmla="*/ 4076197 h 6445874"/>
              <a:gd name="connsiteX607" fmla="*/ 5549841 w 8970309"/>
              <a:gd name="connsiteY607" fmla="*/ 4052011 h 6445874"/>
              <a:gd name="connsiteX608" fmla="*/ 5515350 w 8970309"/>
              <a:gd name="connsiteY608" fmla="*/ 4073027 h 6445874"/>
              <a:gd name="connsiteX609" fmla="*/ 5501718 w 8970309"/>
              <a:gd name="connsiteY609" fmla="*/ 4067207 h 6445874"/>
              <a:gd name="connsiteX610" fmla="*/ 5497036 w 8970309"/>
              <a:gd name="connsiteY610" fmla="*/ 4062712 h 6445874"/>
              <a:gd name="connsiteX611" fmla="*/ 5495903 w 8970309"/>
              <a:gd name="connsiteY611" fmla="*/ 4063744 h 6445874"/>
              <a:gd name="connsiteX612" fmla="*/ 5457145 w 8970309"/>
              <a:gd name="connsiteY612" fmla="*/ 4080078 h 6445874"/>
              <a:gd name="connsiteX613" fmla="*/ 5171696 w 8970309"/>
              <a:gd name="connsiteY613" fmla="*/ 4379233 h 6445874"/>
              <a:gd name="connsiteX614" fmla="*/ 5152869 w 8970309"/>
              <a:gd name="connsiteY614" fmla="*/ 4369014 h 6445874"/>
              <a:gd name="connsiteX615" fmla="*/ 5092406 w 8970309"/>
              <a:gd name="connsiteY615" fmla="*/ 4421345 h 6445874"/>
              <a:gd name="connsiteX616" fmla="*/ 5105912 w 8970309"/>
              <a:gd name="connsiteY616" fmla="*/ 4436168 h 6445874"/>
              <a:gd name="connsiteX617" fmla="*/ 5080525 w 8970309"/>
              <a:gd name="connsiteY617" fmla="*/ 4448406 h 6445874"/>
              <a:gd name="connsiteX618" fmla="*/ 5081531 w 8970309"/>
              <a:gd name="connsiteY618" fmla="*/ 4471795 h 6445874"/>
              <a:gd name="connsiteX619" fmla="*/ 5053143 w 8970309"/>
              <a:gd name="connsiteY619" fmla="*/ 4523201 h 6445874"/>
              <a:gd name="connsiteX620" fmla="*/ 4984285 w 8970309"/>
              <a:gd name="connsiteY620" fmla="*/ 4665198 h 6445874"/>
              <a:gd name="connsiteX621" fmla="*/ 4913635 w 8970309"/>
              <a:gd name="connsiteY621" fmla="*/ 4744662 h 6445874"/>
              <a:gd name="connsiteX622" fmla="*/ 4798156 w 8970309"/>
              <a:gd name="connsiteY622" fmla="*/ 4850344 h 6445874"/>
              <a:gd name="connsiteX623" fmla="*/ 4783626 w 8970309"/>
              <a:gd name="connsiteY623" fmla="*/ 4864323 h 6445874"/>
              <a:gd name="connsiteX624" fmla="*/ 4711356 w 8970309"/>
              <a:gd name="connsiteY624" fmla="*/ 4931143 h 6445874"/>
              <a:gd name="connsiteX625" fmla="*/ 4626473 w 8970309"/>
              <a:gd name="connsiteY625" fmla="*/ 4996569 h 6445874"/>
              <a:gd name="connsiteX626" fmla="*/ 4621401 w 8970309"/>
              <a:gd name="connsiteY626" fmla="*/ 5011593 h 6445874"/>
              <a:gd name="connsiteX627" fmla="*/ 4594258 w 8970309"/>
              <a:gd name="connsiteY627" fmla="*/ 5024179 h 6445874"/>
              <a:gd name="connsiteX628" fmla="*/ 4553262 w 8970309"/>
              <a:gd name="connsiteY628" fmla="*/ 5019653 h 6445874"/>
              <a:gd name="connsiteX629" fmla="*/ 4479754 w 8970309"/>
              <a:gd name="connsiteY629" fmla="*/ 5070753 h 6445874"/>
              <a:gd name="connsiteX630" fmla="*/ 4467227 w 8970309"/>
              <a:gd name="connsiteY630" fmla="*/ 5094302 h 6445874"/>
              <a:gd name="connsiteX631" fmla="*/ 4433479 w 8970309"/>
              <a:gd name="connsiteY631" fmla="*/ 5134209 h 6445874"/>
              <a:gd name="connsiteX632" fmla="*/ 4388267 w 8970309"/>
              <a:gd name="connsiteY632" fmla="*/ 5163500 h 6445874"/>
              <a:gd name="connsiteX633" fmla="*/ 4381367 w 8970309"/>
              <a:gd name="connsiteY633" fmla="*/ 5218838 h 6445874"/>
              <a:gd name="connsiteX634" fmla="*/ 4381016 w 8970309"/>
              <a:gd name="connsiteY634" fmla="*/ 5231265 h 6445874"/>
              <a:gd name="connsiteX635" fmla="*/ 4370694 w 8970309"/>
              <a:gd name="connsiteY635" fmla="*/ 5240693 h 6445874"/>
              <a:gd name="connsiteX636" fmla="*/ 4374647 w 8970309"/>
              <a:gd name="connsiteY636" fmla="*/ 5238175 h 6445874"/>
              <a:gd name="connsiteX637" fmla="*/ 4408418 w 8970309"/>
              <a:gd name="connsiteY637" fmla="*/ 5223122 h 6445874"/>
              <a:gd name="connsiteX638" fmla="*/ 4575742 w 8970309"/>
              <a:gd name="connsiteY638" fmla="*/ 5104815 h 6445874"/>
              <a:gd name="connsiteX639" fmla="*/ 4394228 w 8970309"/>
              <a:gd name="connsiteY639" fmla="*/ 5296803 h 6445874"/>
              <a:gd name="connsiteX640" fmla="*/ 4237086 w 8970309"/>
              <a:gd name="connsiteY640" fmla="*/ 5450021 h 6445874"/>
              <a:gd name="connsiteX641" fmla="*/ 4037162 w 8970309"/>
              <a:gd name="connsiteY641" fmla="*/ 5660733 h 6445874"/>
              <a:gd name="connsiteX642" fmla="*/ 3925567 w 8970309"/>
              <a:gd name="connsiteY642" fmla="*/ 5789879 h 6445874"/>
              <a:gd name="connsiteX643" fmla="*/ 3772880 w 8970309"/>
              <a:gd name="connsiteY643" fmla="*/ 5860631 h 6445874"/>
              <a:gd name="connsiteX644" fmla="*/ 3765164 w 8970309"/>
              <a:gd name="connsiteY644" fmla="*/ 5911033 h 6445874"/>
              <a:gd name="connsiteX645" fmla="*/ 3709203 w 8970309"/>
              <a:gd name="connsiteY645" fmla="*/ 5968306 h 6445874"/>
              <a:gd name="connsiteX646" fmla="*/ 3632123 w 8970309"/>
              <a:gd name="connsiteY646" fmla="*/ 5982458 h 6445874"/>
              <a:gd name="connsiteX647" fmla="*/ 3630485 w 8970309"/>
              <a:gd name="connsiteY647" fmla="*/ 6001551 h 6445874"/>
              <a:gd name="connsiteX648" fmla="*/ 3579947 w 8970309"/>
              <a:gd name="connsiteY648" fmla="*/ 5975519 h 6445874"/>
              <a:gd name="connsiteX649" fmla="*/ 3576934 w 8970309"/>
              <a:gd name="connsiteY649" fmla="*/ 5942777 h 6445874"/>
              <a:gd name="connsiteX650" fmla="*/ 3554897 w 8970309"/>
              <a:gd name="connsiteY650" fmla="*/ 5918591 h 6445874"/>
              <a:gd name="connsiteX651" fmla="*/ 3520405 w 8970309"/>
              <a:gd name="connsiteY651" fmla="*/ 5939606 h 6445874"/>
              <a:gd name="connsiteX652" fmla="*/ 3497313 w 8970309"/>
              <a:gd name="connsiteY652" fmla="*/ 5924707 h 6445874"/>
              <a:gd name="connsiteX653" fmla="*/ 3495020 w 8970309"/>
              <a:gd name="connsiteY653" fmla="*/ 5891806 h 6445874"/>
              <a:gd name="connsiteX654" fmla="*/ 3474705 w 8970309"/>
              <a:gd name="connsiteY654" fmla="*/ 5909389 h 6445874"/>
              <a:gd name="connsiteX655" fmla="*/ 3456511 w 8970309"/>
              <a:gd name="connsiteY655" fmla="*/ 5933217 h 6445874"/>
              <a:gd name="connsiteX656" fmla="*/ 3453091 w 8970309"/>
              <a:gd name="connsiteY656" fmla="*/ 5945589 h 6445874"/>
              <a:gd name="connsiteX657" fmla="*/ 3453127 w 8970309"/>
              <a:gd name="connsiteY657" fmla="*/ 5944297 h 6445874"/>
              <a:gd name="connsiteX658" fmla="*/ 3456870 w 8970309"/>
              <a:gd name="connsiteY658" fmla="*/ 5848893 h 6445874"/>
              <a:gd name="connsiteX659" fmla="*/ 3458250 w 8970309"/>
              <a:gd name="connsiteY659" fmla="*/ 5842369 h 6445874"/>
              <a:gd name="connsiteX660" fmla="*/ 3437643 w 8970309"/>
              <a:gd name="connsiteY660" fmla="*/ 5839512 h 6445874"/>
              <a:gd name="connsiteX661" fmla="*/ 3396460 w 8970309"/>
              <a:gd name="connsiteY661" fmla="*/ 5858642 h 6445874"/>
              <a:gd name="connsiteX662" fmla="*/ 3394822 w 8970309"/>
              <a:gd name="connsiteY662" fmla="*/ 5877736 h 6445874"/>
              <a:gd name="connsiteX663" fmla="*/ 3344284 w 8970309"/>
              <a:gd name="connsiteY663" fmla="*/ 5851704 h 6445874"/>
              <a:gd name="connsiteX664" fmla="*/ 3341270 w 8970309"/>
              <a:gd name="connsiteY664" fmla="*/ 5818961 h 6445874"/>
              <a:gd name="connsiteX665" fmla="*/ 3319234 w 8970309"/>
              <a:gd name="connsiteY665" fmla="*/ 5794776 h 6445874"/>
              <a:gd name="connsiteX666" fmla="*/ 3284743 w 8970309"/>
              <a:gd name="connsiteY666" fmla="*/ 5815791 h 6445874"/>
              <a:gd name="connsiteX667" fmla="*/ 3261650 w 8970309"/>
              <a:gd name="connsiteY667" fmla="*/ 5800892 h 6445874"/>
              <a:gd name="connsiteX668" fmla="*/ 3259358 w 8970309"/>
              <a:gd name="connsiteY668" fmla="*/ 5767990 h 6445874"/>
              <a:gd name="connsiteX669" fmla="*/ 3239042 w 8970309"/>
              <a:gd name="connsiteY669" fmla="*/ 5785573 h 6445874"/>
              <a:gd name="connsiteX670" fmla="*/ 3220850 w 8970309"/>
              <a:gd name="connsiteY670" fmla="*/ 5809401 h 6445874"/>
              <a:gd name="connsiteX671" fmla="*/ 3217430 w 8970309"/>
              <a:gd name="connsiteY671" fmla="*/ 5821774 h 6445874"/>
              <a:gd name="connsiteX672" fmla="*/ 3217468 w 8970309"/>
              <a:gd name="connsiteY672" fmla="*/ 5820481 h 6445874"/>
              <a:gd name="connsiteX673" fmla="*/ 3222983 w 8970309"/>
              <a:gd name="connsiteY673" fmla="*/ 5716675 h 6445874"/>
              <a:gd name="connsiteX674" fmla="*/ 3214577 w 8970309"/>
              <a:gd name="connsiteY674" fmla="*/ 5649528 h 6445874"/>
              <a:gd name="connsiteX675" fmla="*/ 3151339 w 8970309"/>
              <a:gd name="connsiteY675" fmla="*/ 5669375 h 6445874"/>
              <a:gd name="connsiteX676" fmla="*/ 3171985 w 8970309"/>
              <a:gd name="connsiteY676" fmla="*/ 5711975 h 6445874"/>
              <a:gd name="connsiteX677" fmla="*/ 3167150 w 8970309"/>
              <a:gd name="connsiteY677" fmla="*/ 5716161 h 6445874"/>
              <a:gd name="connsiteX678" fmla="*/ 3162885 w 8970309"/>
              <a:gd name="connsiteY678" fmla="*/ 5711480 h 6445874"/>
              <a:gd name="connsiteX679" fmla="*/ 3137543 w 8970309"/>
              <a:gd name="connsiteY679" fmla="*/ 5697866 h 6445874"/>
              <a:gd name="connsiteX680" fmla="*/ 3117329 w 8970309"/>
              <a:gd name="connsiteY680" fmla="*/ 5678747 h 6445874"/>
              <a:gd name="connsiteX681" fmla="*/ 3107770 w 8970309"/>
              <a:gd name="connsiteY681" fmla="*/ 5689912 h 6445874"/>
              <a:gd name="connsiteX682" fmla="*/ 3100822 w 8970309"/>
              <a:gd name="connsiteY682" fmla="*/ 5725978 h 6445874"/>
              <a:gd name="connsiteX683" fmla="*/ 3102446 w 8970309"/>
              <a:gd name="connsiteY683" fmla="*/ 5777135 h 6445874"/>
              <a:gd name="connsiteX684" fmla="*/ 3067716 w 8970309"/>
              <a:gd name="connsiteY684" fmla="*/ 5797890 h 6445874"/>
              <a:gd name="connsiteX685" fmla="*/ 3075902 w 8970309"/>
              <a:gd name="connsiteY685" fmla="*/ 5817319 h 6445874"/>
              <a:gd name="connsiteX686" fmla="*/ 2987509 w 8970309"/>
              <a:gd name="connsiteY686" fmla="*/ 5858936 h 6445874"/>
              <a:gd name="connsiteX687" fmla="*/ 2924290 w 8970309"/>
              <a:gd name="connsiteY687" fmla="*/ 5739225 h 6445874"/>
              <a:gd name="connsiteX688" fmla="*/ 2931768 w 8970309"/>
              <a:gd name="connsiteY688" fmla="*/ 5688563 h 6445874"/>
              <a:gd name="connsiteX689" fmla="*/ 2918499 w 8970309"/>
              <a:gd name="connsiteY689" fmla="*/ 5674000 h 6445874"/>
              <a:gd name="connsiteX690" fmla="*/ 2911938 w 8970309"/>
              <a:gd name="connsiteY690" fmla="*/ 5676753 h 6445874"/>
              <a:gd name="connsiteX691" fmla="*/ 2911939 w 8970309"/>
              <a:gd name="connsiteY691" fmla="*/ 5676757 h 6445874"/>
              <a:gd name="connsiteX692" fmla="*/ 2911935 w 8970309"/>
              <a:gd name="connsiteY692" fmla="*/ 5676755 h 6445874"/>
              <a:gd name="connsiteX693" fmla="*/ 2876042 w 8970309"/>
              <a:gd name="connsiteY693" fmla="*/ 5691821 h 6445874"/>
              <a:gd name="connsiteX694" fmla="*/ 2759485 w 8970309"/>
              <a:gd name="connsiteY694" fmla="*/ 5776741 h 6445874"/>
              <a:gd name="connsiteX695" fmla="*/ 2636239 w 8970309"/>
              <a:gd name="connsiteY695" fmla="*/ 5621534 h 6445874"/>
              <a:gd name="connsiteX696" fmla="*/ 2599477 w 8970309"/>
              <a:gd name="connsiteY696" fmla="*/ 5598013 h 6445874"/>
              <a:gd name="connsiteX697" fmla="*/ 2599242 w 8970309"/>
              <a:gd name="connsiteY697" fmla="*/ 5596553 h 6445874"/>
              <a:gd name="connsiteX698" fmla="*/ 2580697 w 8970309"/>
              <a:gd name="connsiteY698" fmla="*/ 5609424 h 6445874"/>
              <a:gd name="connsiteX699" fmla="*/ 2523822 w 8970309"/>
              <a:gd name="connsiteY699" fmla="*/ 5652925 h 6445874"/>
              <a:gd name="connsiteX700" fmla="*/ 2479378 w 8970309"/>
              <a:gd name="connsiteY700" fmla="*/ 5610673 h 6445874"/>
              <a:gd name="connsiteX701" fmla="*/ 2474438 w 8970309"/>
              <a:gd name="connsiteY701" fmla="*/ 5635835 h 6445874"/>
              <a:gd name="connsiteX702" fmla="*/ 2490120 w 8970309"/>
              <a:gd name="connsiteY702" fmla="*/ 5708482 h 6445874"/>
              <a:gd name="connsiteX703" fmla="*/ 2523667 w 8970309"/>
              <a:gd name="connsiteY703" fmla="*/ 5747637 h 6445874"/>
              <a:gd name="connsiteX704" fmla="*/ 2509168 w 8970309"/>
              <a:gd name="connsiteY704" fmla="*/ 5784677 h 6445874"/>
              <a:gd name="connsiteX705" fmla="*/ 2527919 w 8970309"/>
              <a:gd name="connsiteY705" fmla="*/ 5795023 h 6445874"/>
              <a:gd name="connsiteX706" fmla="*/ 2483948 w 8970309"/>
              <a:gd name="connsiteY706" fmla="*/ 5880507 h 6445874"/>
              <a:gd name="connsiteX707" fmla="*/ 2358245 w 8970309"/>
              <a:gd name="connsiteY707" fmla="*/ 5824403 h 6445874"/>
              <a:gd name="connsiteX708" fmla="*/ 2332241 w 8970309"/>
              <a:gd name="connsiteY708" fmla="*/ 5780194 h 6445874"/>
              <a:gd name="connsiteX709" fmla="*/ 2313474 w 8970309"/>
              <a:gd name="connsiteY709" fmla="*/ 5776873 h 6445874"/>
              <a:gd name="connsiteX710" fmla="*/ 2317038 w 8970309"/>
              <a:gd name="connsiteY710" fmla="*/ 5781809 h 6445874"/>
              <a:gd name="connsiteX711" fmla="*/ 2332270 w 8970309"/>
              <a:gd name="connsiteY711" fmla="*/ 5812058 h 6445874"/>
              <a:gd name="connsiteX712" fmla="*/ 2308340 w 8970309"/>
              <a:gd name="connsiteY712" fmla="*/ 5796953 h 6445874"/>
              <a:gd name="connsiteX713" fmla="*/ 2303159 w 8970309"/>
              <a:gd name="connsiteY713" fmla="*/ 5793080 h 6445874"/>
              <a:gd name="connsiteX714" fmla="*/ 2290029 w 8970309"/>
              <a:gd name="connsiteY714" fmla="*/ 5816063 h 6445874"/>
              <a:gd name="connsiteX715" fmla="*/ 2250985 w 8970309"/>
              <a:gd name="connsiteY715" fmla="*/ 5952348 h 6445874"/>
              <a:gd name="connsiteX716" fmla="*/ 2055220 w 8970309"/>
              <a:gd name="connsiteY716" fmla="*/ 5904286 h 6445874"/>
              <a:gd name="connsiteX717" fmla="*/ 1995700 w 8970309"/>
              <a:gd name="connsiteY717" fmla="*/ 5893751 h 6445874"/>
              <a:gd name="connsiteX718" fmla="*/ 1992737 w 8970309"/>
              <a:gd name="connsiteY718" fmla="*/ 5873422 h 6445874"/>
              <a:gd name="connsiteX719" fmla="*/ 1978150 w 8970309"/>
              <a:gd name="connsiteY719" fmla="*/ 5877230 h 6445874"/>
              <a:gd name="connsiteX720" fmla="*/ 1967522 w 8970309"/>
              <a:gd name="connsiteY720" fmla="*/ 5862573 h 6445874"/>
              <a:gd name="connsiteX721" fmla="*/ 1951375 w 8970309"/>
              <a:gd name="connsiteY721" fmla="*/ 5979173 h 6445874"/>
              <a:gd name="connsiteX722" fmla="*/ 1887361 w 8970309"/>
              <a:gd name="connsiteY722" fmla="*/ 6027253 h 6445874"/>
              <a:gd name="connsiteX723" fmla="*/ 1877698 w 8970309"/>
              <a:gd name="connsiteY723" fmla="*/ 6112421 h 6445874"/>
              <a:gd name="connsiteX724" fmla="*/ 1871005 w 8970309"/>
              <a:gd name="connsiteY724" fmla="*/ 6111237 h 6445874"/>
              <a:gd name="connsiteX725" fmla="*/ 1869682 w 8970309"/>
              <a:gd name="connsiteY725" fmla="*/ 6118030 h 6445874"/>
              <a:gd name="connsiteX726" fmla="*/ 1815650 w 8970309"/>
              <a:gd name="connsiteY726" fmla="*/ 6114855 h 6445874"/>
              <a:gd name="connsiteX727" fmla="*/ 1818262 w 8970309"/>
              <a:gd name="connsiteY727" fmla="*/ 6135121 h 6445874"/>
              <a:gd name="connsiteX728" fmla="*/ 1891606 w 8970309"/>
              <a:gd name="connsiteY728" fmla="*/ 6181319 h 6445874"/>
              <a:gd name="connsiteX729" fmla="*/ 1865629 w 8970309"/>
              <a:gd name="connsiteY729" fmla="*/ 6209940 h 6445874"/>
              <a:gd name="connsiteX730" fmla="*/ 1933895 w 8970309"/>
              <a:gd name="connsiteY730" fmla="*/ 6235439 h 6445874"/>
              <a:gd name="connsiteX731" fmla="*/ 1885439 w 8970309"/>
              <a:gd name="connsiteY731" fmla="*/ 6246665 h 6445874"/>
              <a:gd name="connsiteX732" fmla="*/ 1855646 w 8970309"/>
              <a:gd name="connsiteY732" fmla="*/ 6261196 h 6445874"/>
              <a:gd name="connsiteX733" fmla="*/ 1815908 w 8970309"/>
              <a:gd name="connsiteY733" fmla="*/ 6293131 h 6445874"/>
              <a:gd name="connsiteX734" fmla="*/ 1781856 w 8970309"/>
              <a:gd name="connsiteY734" fmla="*/ 6288382 h 6445874"/>
              <a:gd name="connsiteX735" fmla="*/ 1742058 w 8970309"/>
              <a:gd name="connsiteY735" fmla="*/ 6281338 h 6445874"/>
              <a:gd name="connsiteX736" fmla="*/ 1692628 w 8970309"/>
              <a:gd name="connsiteY736" fmla="*/ 6351803 h 6445874"/>
              <a:gd name="connsiteX737" fmla="*/ 1684311 w 8970309"/>
              <a:gd name="connsiteY737" fmla="*/ 6310564 h 6445874"/>
              <a:gd name="connsiteX738" fmla="*/ 1683477 w 8970309"/>
              <a:gd name="connsiteY738" fmla="*/ 6300053 h 6445874"/>
              <a:gd name="connsiteX739" fmla="*/ 1684497 w 8970309"/>
              <a:gd name="connsiteY739" fmla="*/ 6291832 h 6445874"/>
              <a:gd name="connsiteX740" fmla="*/ 1682487 w 8970309"/>
              <a:gd name="connsiteY740" fmla="*/ 6288220 h 6445874"/>
              <a:gd name="connsiteX741" fmla="*/ 1681334 w 8970309"/>
              <a:gd name="connsiteY741" fmla="*/ 6276978 h 6445874"/>
              <a:gd name="connsiteX742" fmla="*/ 1680010 w 8970309"/>
              <a:gd name="connsiteY742" fmla="*/ 6283771 h 6445874"/>
              <a:gd name="connsiteX743" fmla="*/ 1682487 w 8970309"/>
              <a:gd name="connsiteY743" fmla="*/ 6288220 h 6445874"/>
              <a:gd name="connsiteX744" fmla="*/ 1682709 w 8970309"/>
              <a:gd name="connsiteY744" fmla="*/ 6290398 h 6445874"/>
              <a:gd name="connsiteX745" fmla="*/ 1683477 w 8970309"/>
              <a:gd name="connsiteY745" fmla="*/ 6300053 h 6445874"/>
              <a:gd name="connsiteX746" fmla="*/ 1682973 w 8970309"/>
              <a:gd name="connsiteY746" fmla="*/ 6304099 h 6445874"/>
              <a:gd name="connsiteX747" fmla="*/ 1643528 w 8970309"/>
              <a:gd name="connsiteY747" fmla="*/ 6297118 h 6445874"/>
              <a:gd name="connsiteX748" fmla="*/ 1633520 w 8970309"/>
              <a:gd name="connsiteY748" fmla="*/ 6275543 h 6445874"/>
              <a:gd name="connsiteX749" fmla="*/ 1649781 w 8970309"/>
              <a:gd name="connsiteY749" fmla="*/ 6265006 h 6445874"/>
              <a:gd name="connsiteX750" fmla="*/ 1602533 w 8970309"/>
              <a:gd name="connsiteY750" fmla="*/ 6241951 h 6445874"/>
              <a:gd name="connsiteX751" fmla="*/ 1641095 w 8970309"/>
              <a:gd name="connsiteY751" fmla="*/ 6236638 h 6445874"/>
              <a:gd name="connsiteX752" fmla="*/ 1573032 w 8970309"/>
              <a:gd name="connsiteY752" fmla="*/ 6165184 h 6445874"/>
              <a:gd name="connsiteX753" fmla="*/ 1431740 w 8970309"/>
              <a:gd name="connsiteY753" fmla="*/ 6153592 h 6445874"/>
              <a:gd name="connsiteX754" fmla="*/ 1461125 w 8970309"/>
              <a:gd name="connsiteY754" fmla="*/ 6071914 h 6445874"/>
              <a:gd name="connsiteX755" fmla="*/ 1418544 w 8970309"/>
              <a:gd name="connsiteY755" fmla="*/ 6030521 h 6445874"/>
              <a:gd name="connsiteX756" fmla="*/ 1366324 w 8970309"/>
              <a:gd name="connsiteY756" fmla="*/ 6068550 h 6445874"/>
              <a:gd name="connsiteX757" fmla="*/ 1358746 w 8970309"/>
              <a:gd name="connsiteY757" fmla="*/ 6107456 h 6445874"/>
              <a:gd name="connsiteX758" fmla="*/ 1352054 w 8970309"/>
              <a:gd name="connsiteY758" fmla="*/ 6106270 h 6445874"/>
              <a:gd name="connsiteX759" fmla="*/ 1332424 w 8970309"/>
              <a:gd name="connsiteY759" fmla="*/ 6029333 h 6445874"/>
              <a:gd name="connsiteX760" fmla="*/ 1314256 w 8970309"/>
              <a:gd name="connsiteY760" fmla="*/ 6019729 h 6445874"/>
              <a:gd name="connsiteX761" fmla="*/ 1238499 w 8970309"/>
              <a:gd name="connsiteY761" fmla="*/ 6092561 h 6445874"/>
              <a:gd name="connsiteX762" fmla="*/ 1202514 w 8970309"/>
              <a:gd name="connsiteY762" fmla="*/ 6099609 h 6445874"/>
              <a:gd name="connsiteX763" fmla="*/ 1140141 w 8970309"/>
              <a:gd name="connsiteY763" fmla="*/ 6174809 h 6445874"/>
              <a:gd name="connsiteX764" fmla="*/ 1017780 w 8970309"/>
              <a:gd name="connsiteY764" fmla="*/ 6133350 h 6445874"/>
              <a:gd name="connsiteX765" fmla="*/ 1024146 w 8970309"/>
              <a:gd name="connsiteY765" fmla="*/ 6207302 h 6445874"/>
              <a:gd name="connsiteX766" fmla="*/ 1044221 w 8970309"/>
              <a:gd name="connsiteY766" fmla="*/ 6210855 h 6445874"/>
              <a:gd name="connsiteX767" fmla="*/ 1066471 w 8970309"/>
              <a:gd name="connsiteY767" fmla="*/ 6201377 h 6445874"/>
              <a:gd name="connsiteX768" fmla="*/ 1062743 w 8970309"/>
              <a:gd name="connsiteY768" fmla="*/ 6220521 h 6445874"/>
              <a:gd name="connsiteX769" fmla="*/ 1026225 w 8970309"/>
              <a:gd name="connsiteY769" fmla="*/ 6267718 h 6445874"/>
              <a:gd name="connsiteX770" fmla="*/ 1008463 w 8970309"/>
              <a:gd name="connsiteY770" fmla="*/ 6377644 h 6445874"/>
              <a:gd name="connsiteX771" fmla="*/ 899872 w 8970309"/>
              <a:gd name="connsiteY771" fmla="*/ 6383339 h 6445874"/>
              <a:gd name="connsiteX772" fmla="*/ 848615 w 8970309"/>
              <a:gd name="connsiteY772" fmla="*/ 6442620 h 6445874"/>
              <a:gd name="connsiteX773" fmla="*/ 723848 w 8970309"/>
              <a:gd name="connsiteY773" fmla="*/ 6413513 h 6445874"/>
              <a:gd name="connsiteX774" fmla="*/ 776911 w 8970309"/>
              <a:gd name="connsiteY774" fmla="*/ 6397351 h 6445874"/>
              <a:gd name="connsiteX775" fmla="*/ 771343 w 8970309"/>
              <a:gd name="connsiteY775" fmla="*/ 6276268 h 6445874"/>
              <a:gd name="connsiteX776" fmla="*/ 810480 w 8970309"/>
              <a:gd name="connsiteY776" fmla="*/ 6247421 h 6445874"/>
              <a:gd name="connsiteX777" fmla="*/ 779002 w 8970309"/>
              <a:gd name="connsiteY777" fmla="*/ 6061066 h 6445874"/>
              <a:gd name="connsiteX778" fmla="*/ 669338 w 8970309"/>
              <a:gd name="connsiteY778" fmla="*/ 5991829 h 6445874"/>
              <a:gd name="connsiteX779" fmla="*/ 661004 w 8970309"/>
              <a:gd name="connsiteY779" fmla="*/ 5963525 h 6445874"/>
              <a:gd name="connsiteX780" fmla="*/ 515544 w 8970309"/>
              <a:gd name="connsiteY780" fmla="*/ 5937781 h 6445874"/>
              <a:gd name="connsiteX781" fmla="*/ 490007 w 8970309"/>
              <a:gd name="connsiteY781" fmla="*/ 5999699 h 6445874"/>
              <a:gd name="connsiteX782" fmla="*/ 477825 w 8970309"/>
              <a:gd name="connsiteY782" fmla="*/ 5991154 h 6445874"/>
              <a:gd name="connsiteX783" fmla="*/ 369645 w 8970309"/>
              <a:gd name="connsiteY783" fmla="*/ 5878741 h 6445874"/>
              <a:gd name="connsiteX784" fmla="*/ 278218 w 8970309"/>
              <a:gd name="connsiteY784" fmla="*/ 5856171 h 6445874"/>
              <a:gd name="connsiteX785" fmla="*/ 208277 w 8970309"/>
              <a:gd name="connsiteY785" fmla="*/ 5863597 h 6445874"/>
              <a:gd name="connsiteX786" fmla="*/ 194806 w 8970309"/>
              <a:gd name="connsiteY786" fmla="*/ 5827994 h 6445874"/>
              <a:gd name="connsiteX787" fmla="*/ 273647 w 8970309"/>
              <a:gd name="connsiteY787" fmla="*/ 5774872 h 6445874"/>
              <a:gd name="connsiteX788" fmla="*/ 347643 w 8970309"/>
              <a:gd name="connsiteY788" fmla="*/ 5675538 h 6445874"/>
              <a:gd name="connsiteX789" fmla="*/ 360676 w 8970309"/>
              <a:gd name="connsiteY789" fmla="*/ 5677844 h 6445874"/>
              <a:gd name="connsiteX790" fmla="*/ 355745 w 8970309"/>
              <a:gd name="connsiteY790" fmla="*/ 5703162 h 6445874"/>
              <a:gd name="connsiteX791" fmla="*/ 362437 w 8970309"/>
              <a:gd name="connsiteY791" fmla="*/ 5704347 h 6445874"/>
              <a:gd name="connsiteX792" fmla="*/ 364963 w 8970309"/>
              <a:gd name="connsiteY792" fmla="*/ 5691379 h 6445874"/>
              <a:gd name="connsiteX793" fmla="*/ 365726 w 8970309"/>
              <a:gd name="connsiteY793" fmla="*/ 5651908 h 6445874"/>
              <a:gd name="connsiteX794" fmla="*/ 336785 w 8970309"/>
              <a:gd name="connsiteY794" fmla="*/ 5660201 h 6445874"/>
              <a:gd name="connsiteX795" fmla="*/ 335144 w 8970309"/>
              <a:gd name="connsiteY795" fmla="*/ 5633081 h 6445874"/>
              <a:gd name="connsiteX796" fmla="*/ 223668 w 8970309"/>
              <a:gd name="connsiteY796" fmla="*/ 5679787 h 6445874"/>
              <a:gd name="connsiteX797" fmla="*/ 150762 w 8970309"/>
              <a:gd name="connsiteY797" fmla="*/ 5666884 h 6445874"/>
              <a:gd name="connsiteX798" fmla="*/ 118771 w 8970309"/>
              <a:gd name="connsiteY798" fmla="*/ 5621616 h 6445874"/>
              <a:gd name="connsiteX799" fmla="*/ 146396 w 8970309"/>
              <a:gd name="connsiteY799" fmla="*/ 5513435 h 6445874"/>
              <a:gd name="connsiteX800" fmla="*/ 186959 w 8970309"/>
              <a:gd name="connsiteY800" fmla="*/ 5481007 h 6445874"/>
              <a:gd name="connsiteX801" fmla="*/ 174581 w 8970309"/>
              <a:gd name="connsiteY801" fmla="*/ 5437932 h 6445874"/>
              <a:gd name="connsiteX802" fmla="*/ 30993 w 8970309"/>
              <a:gd name="connsiteY802" fmla="*/ 5439989 h 6445874"/>
              <a:gd name="connsiteX803" fmla="*/ 8306 w 8970309"/>
              <a:gd name="connsiteY803" fmla="*/ 5416170 h 6445874"/>
              <a:gd name="connsiteX804" fmla="*/ 25193 w 8970309"/>
              <a:gd name="connsiteY804" fmla="*/ 5292035 h 6445874"/>
              <a:gd name="connsiteX805" fmla="*/ 36853 w 8970309"/>
              <a:gd name="connsiteY805" fmla="*/ 5277254 h 6445874"/>
              <a:gd name="connsiteX806" fmla="*/ 195135 w 8970309"/>
              <a:gd name="connsiteY806" fmla="*/ 5229483 h 6445874"/>
              <a:gd name="connsiteX807" fmla="*/ 214498 w 8970309"/>
              <a:gd name="connsiteY807" fmla="*/ 5228018 h 6445874"/>
              <a:gd name="connsiteX808" fmla="*/ 227624 w 8970309"/>
              <a:gd name="connsiteY808" fmla="*/ 5216199 h 6445874"/>
              <a:gd name="connsiteX809" fmla="*/ 211575 w 8970309"/>
              <a:gd name="connsiteY809" fmla="*/ 5215257 h 6445874"/>
              <a:gd name="connsiteX810" fmla="*/ 209712 w 8970309"/>
              <a:gd name="connsiteY810" fmla="*/ 5203449 h 6445874"/>
              <a:gd name="connsiteX811" fmla="*/ 242260 w 8970309"/>
              <a:gd name="connsiteY811" fmla="*/ 5141008 h 6445874"/>
              <a:gd name="connsiteX812" fmla="*/ 297828 w 8970309"/>
              <a:gd name="connsiteY812" fmla="*/ 5056514 h 6445874"/>
              <a:gd name="connsiteX813" fmla="*/ 310386 w 8970309"/>
              <a:gd name="connsiteY813" fmla="*/ 5054001 h 6445874"/>
              <a:gd name="connsiteX814" fmla="*/ 306205 w 8970309"/>
              <a:gd name="connsiteY814" fmla="*/ 5079756 h 6445874"/>
              <a:gd name="connsiteX815" fmla="*/ 312022 w 8970309"/>
              <a:gd name="connsiteY815" fmla="*/ 5090497 h 6445874"/>
              <a:gd name="connsiteX816" fmla="*/ 327485 w 8970309"/>
              <a:gd name="connsiteY816" fmla="*/ 5078403 h 6445874"/>
              <a:gd name="connsiteX817" fmla="*/ 343062 w 8970309"/>
              <a:gd name="connsiteY817" fmla="*/ 5053966 h 6445874"/>
              <a:gd name="connsiteX818" fmla="*/ 356432 w 8970309"/>
              <a:gd name="connsiteY818" fmla="*/ 5039800 h 6445874"/>
              <a:gd name="connsiteX819" fmla="*/ 362249 w 8970309"/>
              <a:gd name="connsiteY819" fmla="*/ 5050541 h 6445874"/>
              <a:gd name="connsiteX820" fmla="*/ 363879 w 8970309"/>
              <a:gd name="connsiteY820" fmla="*/ 5057136 h 6445874"/>
              <a:gd name="connsiteX821" fmla="*/ 372133 w 8970309"/>
              <a:gd name="connsiteY821" fmla="*/ 5047870 h 6445874"/>
              <a:gd name="connsiteX822" fmla="*/ 407468 w 8970309"/>
              <a:gd name="connsiteY822" fmla="*/ 4979865 h 6445874"/>
              <a:gd name="connsiteX823" fmla="*/ 332463 w 8970309"/>
              <a:gd name="connsiteY823" fmla="*/ 4909039 h 6445874"/>
              <a:gd name="connsiteX824" fmla="*/ 334866 w 8970309"/>
              <a:gd name="connsiteY824" fmla="*/ 4909496 h 6445874"/>
              <a:gd name="connsiteX825" fmla="*/ 371626 w 8970309"/>
              <a:gd name="connsiteY825" fmla="*/ 4913456 h 6445874"/>
              <a:gd name="connsiteX826" fmla="*/ 419410 w 8970309"/>
              <a:gd name="connsiteY826" fmla="*/ 4913373 h 6445874"/>
              <a:gd name="connsiteX827" fmla="*/ 430907 w 8970309"/>
              <a:gd name="connsiteY827" fmla="*/ 4902334 h 6445874"/>
              <a:gd name="connsiteX828" fmla="*/ 439971 w 8970309"/>
              <a:gd name="connsiteY828" fmla="*/ 4897512 h 6445874"/>
              <a:gd name="connsiteX829" fmla="*/ 452359 w 8970309"/>
              <a:gd name="connsiteY829" fmla="*/ 4866893 h 6445874"/>
              <a:gd name="connsiteX830" fmla="*/ 439982 w 8970309"/>
              <a:gd name="connsiteY830" fmla="*/ 4852601 h 6445874"/>
              <a:gd name="connsiteX831" fmla="*/ 412085 w 8970309"/>
              <a:gd name="connsiteY831" fmla="*/ 4804031 h 6445874"/>
              <a:gd name="connsiteX832" fmla="*/ 397225 w 8970309"/>
              <a:gd name="connsiteY832" fmla="*/ 4782869 h 6445874"/>
              <a:gd name="connsiteX833" fmla="*/ 320903 w 8970309"/>
              <a:gd name="connsiteY833" fmla="*/ 4825655 h 6445874"/>
              <a:gd name="connsiteX834" fmla="*/ 156685 w 8970309"/>
              <a:gd name="connsiteY834" fmla="*/ 4845640 h 6445874"/>
              <a:gd name="connsiteX835" fmla="*/ 139983 w 8970309"/>
              <a:gd name="connsiteY835" fmla="*/ 4836816 h 6445874"/>
              <a:gd name="connsiteX836" fmla="*/ 73788 w 8970309"/>
              <a:gd name="connsiteY836" fmla="*/ 4730136 h 6445874"/>
              <a:gd name="connsiteX837" fmla="*/ 84787 w 8970309"/>
              <a:gd name="connsiteY837" fmla="*/ 4699240 h 6445874"/>
              <a:gd name="connsiteX838" fmla="*/ 189060 w 8970309"/>
              <a:gd name="connsiteY838" fmla="*/ 4643364 h 6445874"/>
              <a:gd name="connsiteX839" fmla="*/ 209828 w 8970309"/>
              <a:gd name="connsiteY839" fmla="*/ 4643375 h 6445874"/>
              <a:gd name="connsiteX840" fmla="*/ 216036 w 8970309"/>
              <a:gd name="connsiteY840" fmla="*/ 4637426 h 6445874"/>
              <a:gd name="connsiteX841" fmla="*/ 210583 w 8970309"/>
              <a:gd name="connsiteY841" fmla="*/ 4599026 h 6445874"/>
              <a:gd name="connsiteX842" fmla="*/ 160244 w 8970309"/>
              <a:gd name="connsiteY842" fmla="*/ 4585696 h 6445874"/>
              <a:gd name="connsiteX843" fmla="*/ 90757 w 8970309"/>
              <a:gd name="connsiteY843" fmla="*/ 4497917 h 6445874"/>
              <a:gd name="connsiteX844" fmla="*/ 101489 w 8970309"/>
              <a:gd name="connsiteY844" fmla="*/ 4443673 h 6445874"/>
              <a:gd name="connsiteX845" fmla="*/ 162856 w 8970309"/>
              <a:gd name="connsiteY845" fmla="*/ 4402561 h 6445874"/>
              <a:gd name="connsiteX846" fmla="*/ 283855 w 8970309"/>
              <a:gd name="connsiteY846" fmla="*/ 4400426 h 6445874"/>
              <a:gd name="connsiteX847" fmla="*/ 274265 w 8970309"/>
              <a:gd name="connsiteY847" fmla="*/ 4374975 h 6445874"/>
              <a:gd name="connsiteX848" fmla="*/ 304111 w 8970309"/>
              <a:gd name="connsiteY848" fmla="*/ 4370918 h 6445874"/>
              <a:gd name="connsiteX849" fmla="*/ 287272 w 8970309"/>
              <a:gd name="connsiteY849" fmla="*/ 4335144 h 6445874"/>
              <a:gd name="connsiteX850" fmla="*/ 279661 w 8970309"/>
              <a:gd name="connsiteY850" fmla="*/ 4324307 h 6445874"/>
              <a:gd name="connsiteX851" fmla="*/ 274029 w 8970309"/>
              <a:gd name="connsiteY851" fmla="*/ 4328080 h 6445874"/>
              <a:gd name="connsiteX852" fmla="*/ 288888 w 8970309"/>
              <a:gd name="connsiteY852" fmla="*/ 4349241 h 6445874"/>
              <a:gd name="connsiteX853" fmla="*/ 277919 w 8970309"/>
              <a:gd name="connsiteY853" fmla="*/ 4356589 h 6445874"/>
              <a:gd name="connsiteX854" fmla="*/ 169662 w 8970309"/>
              <a:gd name="connsiteY854" fmla="*/ 4295545 h 6445874"/>
              <a:gd name="connsiteX855" fmla="*/ 75871 w 8970309"/>
              <a:gd name="connsiteY855" fmla="*/ 4278692 h 6445874"/>
              <a:gd name="connsiteX856" fmla="*/ 73628 w 8970309"/>
              <a:gd name="connsiteY856" fmla="*/ 4240731 h 6445874"/>
              <a:gd name="connsiteX857" fmla="*/ 140597 w 8970309"/>
              <a:gd name="connsiteY857" fmla="*/ 4219391 h 6445874"/>
              <a:gd name="connsiteX858" fmla="*/ 214941 w 8970309"/>
              <a:gd name="connsiteY858" fmla="*/ 4161995 h 6445874"/>
              <a:gd name="connsiteX859" fmla="*/ 267861 w 8970309"/>
              <a:gd name="connsiteY859" fmla="*/ 4015736 h 6445874"/>
              <a:gd name="connsiteX860" fmla="*/ 275502 w 8970309"/>
              <a:gd name="connsiteY860" fmla="*/ 4003026 h 6445874"/>
              <a:gd name="connsiteX861" fmla="*/ 324165 w 8970309"/>
              <a:gd name="connsiteY861" fmla="*/ 4049355 h 6445874"/>
              <a:gd name="connsiteX862" fmla="*/ 446602 w 8970309"/>
              <a:gd name="connsiteY862" fmla="*/ 3967327 h 6445874"/>
              <a:gd name="connsiteX863" fmla="*/ 442645 w 8970309"/>
              <a:gd name="connsiteY863" fmla="*/ 3938103 h 6445874"/>
              <a:gd name="connsiteX864" fmla="*/ 514579 w 8970309"/>
              <a:gd name="connsiteY864" fmla="*/ 3830713 h 6445874"/>
              <a:gd name="connsiteX865" fmla="*/ 467151 w 8970309"/>
              <a:gd name="connsiteY865" fmla="*/ 3647710 h 6445874"/>
              <a:gd name="connsiteX866" fmla="*/ 419580 w 8970309"/>
              <a:gd name="connsiteY866" fmla="*/ 3637079 h 6445874"/>
              <a:gd name="connsiteX867" fmla="*/ 375159 w 8970309"/>
              <a:gd name="connsiteY867" fmla="*/ 3524160 h 6445874"/>
              <a:gd name="connsiteX868" fmla="*/ 320047 w 8970309"/>
              <a:gd name="connsiteY868" fmla="*/ 3530725 h 6445874"/>
              <a:gd name="connsiteX869" fmla="*/ 422193 w 8970309"/>
              <a:gd name="connsiteY869" fmla="*/ 3453944 h 6445874"/>
              <a:gd name="connsiteX870" fmla="*/ 493286 w 8970309"/>
              <a:gd name="connsiteY870" fmla="*/ 3487520 h 6445874"/>
              <a:gd name="connsiteX871" fmla="*/ 594877 w 8970309"/>
              <a:gd name="connsiteY871" fmla="*/ 3449057 h 6445874"/>
              <a:gd name="connsiteX872" fmla="*/ 656062 w 8970309"/>
              <a:gd name="connsiteY872" fmla="*/ 3542396 h 6445874"/>
              <a:gd name="connsiteX873" fmla="*/ 708742 w 8970309"/>
              <a:gd name="connsiteY873" fmla="*/ 3570855 h 6445874"/>
              <a:gd name="connsiteX874" fmla="*/ 719978 w 8970309"/>
              <a:gd name="connsiteY874" fmla="*/ 3586854 h 6445874"/>
              <a:gd name="connsiteX875" fmla="*/ 695764 w 8970309"/>
              <a:gd name="connsiteY875" fmla="*/ 3587139 h 6445874"/>
              <a:gd name="connsiteX876" fmla="*/ 678867 w 8970309"/>
              <a:gd name="connsiteY876" fmla="*/ 3598459 h 6445874"/>
              <a:gd name="connsiteX877" fmla="*/ 689211 w 8970309"/>
              <a:gd name="connsiteY877" fmla="*/ 3635074 h 6445874"/>
              <a:gd name="connsiteX878" fmla="*/ 694335 w 8970309"/>
              <a:gd name="connsiteY878" fmla="*/ 3647285 h 6445874"/>
              <a:gd name="connsiteX879" fmla="*/ 887147 w 8970309"/>
              <a:gd name="connsiteY879" fmla="*/ 3437367 h 6445874"/>
              <a:gd name="connsiteX880" fmla="*/ 920492 w 8970309"/>
              <a:gd name="connsiteY880" fmla="*/ 3446927 h 6445874"/>
              <a:gd name="connsiteX881" fmla="*/ 949980 w 8970309"/>
              <a:gd name="connsiteY881" fmla="*/ 3440638 h 6445874"/>
              <a:gd name="connsiteX882" fmla="*/ 1038108 w 8970309"/>
              <a:gd name="connsiteY882" fmla="*/ 3315854 h 6445874"/>
              <a:gd name="connsiteX883" fmla="*/ 1125678 w 8970309"/>
              <a:gd name="connsiteY883" fmla="*/ 3250180 h 6445874"/>
              <a:gd name="connsiteX884" fmla="*/ 1168249 w 8970309"/>
              <a:gd name="connsiteY884" fmla="*/ 3214103 h 6445874"/>
              <a:gd name="connsiteX885" fmla="*/ 1298316 w 8970309"/>
              <a:gd name="connsiteY885" fmla="*/ 3031381 h 6445874"/>
              <a:gd name="connsiteX886" fmla="*/ 1346835 w 8970309"/>
              <a:gd name="connsiteY886" fmla="*/ 2999034 h 6445874"/>
              <a:gd name="connsiteX887" fmla="*/ 1321569 w 8970309"/>
              <a:gd name="connsiteY887" fmla="*/ 3105410 h 6445874"/>
              <a:gd name="connsiteX888" fmla="*/ 1283186 w 8970309"/>
              <a:gd name="connsiteY888" fmla="*/ 3173839 h 6445874"/>
              <a:gd name="connsiteX889" fmla="*/ 1266439 w 8970309"/>
              <a:gd name="connsiteY889" fmla="*/ 3215922 h 6445874"/>
              <a:gd name="connsiteX890" fmla="*/ 1270057 w 8970309"/>
              <a:gd name="connsiteY890" fmla="*/ 3218326 h 6445874"/>
              <a:gd name="connsiteX891" fmla="*/ 1304829 w 8970309"/>
              <a:gd name="connsiteY891" fmla="*/ 3242083 h 6445874"/>
              <a:gd name="connsiteX892" fmla="*/ 1338330 w 8970309"/>
              <a:gd name="connsiteY892" fmla="*/ 3219638 h 6445874"/>
              <a:gd name="connsiteX893" fmla="*/ 1367517 w 8970309"/>
              <a:gd name="connsiteY893" fmla="*/ 3201603 h 6445874"/>
              <a:gd name="connsiteX894" fmla="*/ 1416897 w 8970309"/>
              <a:gd name="connsiteY894" fmla="*/ 3214816 h 6445874"/>
              <a:gd name="connsiteX895" fmla="*/ 1450071 w 8970309"/>
              <a:gd name="connsiteY895" fmla="*/ 3216117 h 6445874"/>
              <a:gd name="connsiteX896" fmla="*/ 1498955 w 8970309"/>
              <a:gd name="connsiteY896" fmla="*/ 3206892 h 6445874"/>
              <a:gd name="connsiteX897" fmla="*/ 1446979 w 8970309"/>
              <a:gd name="connsiteY897" fmla="*/ 3257653 h 6445874"/>
              <a:gd name="connsiteX898" fmla="*/ 1447725 w 8970309"/>
              <a:gd name="connsiteY898" fmla="*/ 3258230 h 6445874"/>
              <a:gd name="connsiteX899" fmla="*/ 1464316 w 8970309"/>
              <a:gd name="connsiteY899" fmla="*/ 3260426 h 6445874"/>
              <a:gd name="connsiteX900" fmla="*/ 1475300 w 8970309"/>
              <a:gd name="connsiteY900" fmla="*/ 3271651 h 6445874"/>
              <a:gd name="connsiteX901" fmla="*/ 1482429 w 8970309"/>
              <a:gd name="connsiteY901" fmla="*/ 3273369 h 6445874"/>
              <a:gd name="connsiteX902" fmla="*/ 1483203 w 8970309"/>
              <a:gd name="connsiteY902" fmla="*/ 3279255 h 6445874"/>
              <a:gd name="connsiteX903" fmla="*/ 1489993 w 8970309"/>
              <a:gd name="connsiteY903" fmla="*/ 3285763 h 6445874"/>
              <a:gd name="connsiteX904" fmla="*/ 1507469 w 8970309"/>
              <a:gd name="connsiteY904" fmla="*/ 3277195 h 6445874"/>
              <a:gd name="connsiteX905" fmla="*/ 1531574 w 8970309"/>
              <a:gd name="connsiteY905" fmla="*/ 3250708 h 6445874"/>
              <a:gd name="connsiteX906" fmla="*/ 1540937 w 8970309"/>
              <a:gd name="connsiteY906" fmla="*/ 3228098 h 6445874"/>
              <a:gd name="connsiteX907" fmla="*/ 1524208 w 8970309"/>
              <a:gd name="connsiteY907" fmla="*/ 3213315 h 6445874"/>
              <a:gd name="connsiteX908" fmla="*/ 1544045 w 8970309"/>
              <a:gd name="connsiteY908" fmla="*/ 3220590 h 6445874"/>
              <a:gd name="connsiteX909" fmla="*/ 1545077 w 8970309"/>
              <a:gd name="connsiteY909" fmla="*/ 3218100 h 6445874"/>
              <a:gd name="connsiteX910" fmla="*/ 1540713 w 8970309"/>
              <a:gd name="connsiteY910" fmla="*/ 3197308 h 6445874"/>
              <a:gd name="connsiteX911" fmla="*/ 1540045 w 8970309"/>
              <a:gd name="connsiteY911" fmla="*/ 3172700 h 6445874"/>
              <a:gd name="connsiteX912" fmla="*/ 1559463 w 8970309"/>
              <a:gd name="connsiteY912" fmla="*/ 3142519 h 6445874"/>
              <a:gd name="connsiteX913" fmla="*/ 1567543 w 8970309"/>
              <a:gd name="connsiteY913" fmla="*/ 3132159 h 6445874"/>
              <a:gd name="connsiteX914" fmla="*/ 1563148 w 8970309"/>
              <a:gd name="connsiteY914" fmla="*/ 3128071 h 6445874"/>
              <a:gd name="connsiteX915" fmla="*/ 1543404 w 8970309"/>
              <a:gd name="connsiteY915" fmla="*/ 3102508 h 6445874"/>
              <a:gd name="connsiteX916" fmla="*/ 1566814 w 8970309"/>
              <a:gd name="connsiteY916" fmla="*/ 3113238 h 6445874"/>
              <a:gd name="connsiteX917" fmla="*/ 1583510 w 8970309"/>
              <a:gd name="connsiteY917" fmla="*/ 3117260 h 6445874"/>
              <a:gd name="connsiteX918" fmla="*/ 1592758 w 8970309"/>
              <a:gd name="connsiteY918" fmla="*/ 3110965 h 6445874"/>
              <a:gd name="connsiteX919" fmla="*/ 1605989 w 8970309"/>
              <a:gd name="connsiteY919" fmla="*/ 3107564 h 6445874"/>
              <a:gd name="connsiteX920" fmla="*/ 1605858 w 8970309"/>
              <a:gd name="connsiteY920" fmla="*/ 3093857 h 6445874"/>
              <a:gd name="connsiteX921" fmla="*/ 1624815 w 8970309"/>
              <a:gd name="connsiteY921" fmla="*/ 3044275 h 6445874"/>
              <a:gd name="connsiteX922" fmla="*/ 1661339 w 8970309"/>
              <a:gd name="connsiteY922" fmla="*/ 3023033 h 6445874"/>
              <a:gd name="connsiteX923" fmla="*/ 1666178 w 8970309"/>
              <a:gd name="connsiteY923" fmla="*/ 3020584 h 6445874"/>
              <a:gd name="connsiteX924" fmla="*/ 1662514 w 8970309"/>
              <a:gd name="connsiteY924" fmla="*/ 3009284 h 6445874"/>
              <a:gd name="connsiteX925" fmla="*/ 1651098 w 8970309"/>
              <a:gd name="connsiteY925" fmla="*/ 2974561 h 6445874"/>
              <a:gd name="connsiteX926" fmla="*/ 1661259 w 8970309"/>
              <a:gd name="connsiteY926" fmla="*/ 2965768 h 6445874"/>
              <a:gd name="connsiteX927" fmla="*/ 1684439 w 8970309"/>
              <a:gd name="connsiteY927" fmla="*/ 2972220 h 6445874"/>
              <a:gd name="connsiteX928" fmla="*/ 1804455 w 8970309"/>
              <a:gd name="connsiteY928" fmla="*/ 2885553 h 6445874"/>
              <a:gd name="connsiteX929" fmla="*/ 1839768 w 8970309"/>
              <a:gd name="connsiteY929" fmla="*/ 2854991 h 6445874"/>
              <a:gd name="connsiteX930" fmla="*/ 1901950 w 8970309"/>
              <a:gd name="connsiteY930" fmla="*/ 2844429 h 6445874"/>
              <a:gd name="connsiteX931" fmla="*/ 1913500 w 8970309"/>
              <a:gd name="connsiteY931" fmla="*/ 2817224 h 6445874"/>
              <a:gd name="connsiteX932" fmla="*/ 1920104 w 8970309"/>
              <a:gd name="connsiteY932" fmla="*/ 2815332 h 6445874"/>
              <a:gd name="connsiteX933" fmla="*/ 1923507 w 8970309"/>
              <a:gd name="connsiteY933" fmla="*/ 2806881 h 6445874"/>
              <a:gd name="connsiteX934" fmla="*/ 1962882 w 8970309"/>
              <a:gd name="connsiteY934" fmla="*/ 2766201 h 6445874"/>
              <a:gd name="connsiteX935" fmla="*/ 1952859 w 8970309"/>
              <a:gd name="connsiteY935" fmla="*/ 2723426 h 6445874"/>
              <a:gd name="connsiteX936" fmla="*/ 1937559 w 8970309"/>
              <a:gd name="connsiteY936" fmla="*/ 2718994 h 6445874"/>
              <a:gd name="connsiteX937" fmla="*/ 2014225 w 8970309"/>
              <a:gd name="connsiteY937" fmla="*/ 2700507 h 6445874"/>
              <a:gd name="connsiteX938" fmla="*/ 2003307 w 8970309"/>
              <a:gd name="connsiteY938" fmla="*/ 2671307 h 6445874"/>
              <a:gd name="connsiteX939" fmla="*/ 2025657 w 8970309"/>
              <a:gd name="connsiteY939" fmla="*/ 2655806 h 6445874"/>
              <a:gd name="connsiteX940" fmla="*/ 2040286 w 8970309"/>
              <a:gd name="connsiteY940" fmla="*/ 2635630 h 6445874"/>
              <a:gd name="connsiteX941" fmla="*/ 2057044 w 8970309"/>
              <a:gd name="connsiteY941" fmla="*/ 2600609 h 6445874"/>
              <a:gd name="connsiteX942" fmla="*/ 2072770 w 8970309"/>
              <a:gd name="connsiteY942" fmla="*/ 2574240 h 6445874"/>
              <a:gd name="connsiteX943" fmla="*/ 2109299 w 8970309"/>
              <a:gd name="connsiteY943" fmla="*/ 2537212 h 6445874"/>
              <a:gd name="connsiteX944" fmla="*/ 2112083 w 8970309"/>
              <a:gd name="connsiteY944" fmla="*/ 2536787 h 6445874"/>
              <a:gd name="connsiteX945" fmla="*/ 2114255 w 8970309"/>
              <a:gd name="connsiteY945" fmla="*/ 2503926 h 6445874"/>
              <a:gd name="connsiteX946" fmla="*/ 2141131 w 8970309"/>
              <a:gd name="connsiteY946" fmla="*/ 2454615 h 6445874"/>
              <a:gd name="connsiteX947" fmla="*/ 2156140 w 8970309"/>
              <a:gd name="connsiteY947" fmla="*/ 2371387 h 6445874"/>
              <a:gd name="connsiteX948" fmla="*/ 2509229 w 8970309"/>
              <a:gd name="connsiteY948" fmla="*/ 2136026 h 6445874"/>
              <a:gd name="connsiteX949" fmla="*/ 2569691 w 8970309"/>
              <a:gd name="connsiteY949" fmla="*/ 2083692 h 6445874"/>
              <a:gd name="connsiteX950" fmla="*/ 2715281 w 8970309"/>
              <a:gd name="connsiteY950" fmla="*/ 2026990 h 6445874"/>
              <a:gd name="connsiteX951" fmla="*/ 2747150 w 8970309"/>
              <a:gd name="connsiteY951" fmla="*/ 2032776 h 6445874"/>
              <a:gd name="connsiteX952" fmla="*/ 2702852 w 8970309"/>
              <a:gd name="connsiteY952" fmla="*/ 2067117 h 6445874"/>
              <a:gd name="connsiteX953" fmla="*/ 2660286 w 8970309"/>
              <a:gd name="connsiteY953" fmla="*/ 2103194 h 6445874"/>
              <a:gd name="connsiteX954" fmla="*/ 2572712 w 8970309"/>
              <a:gd name="connsiteY954" fmla="*/ 2168868 h 6445874"/>
              <a:gd name="connsiteX955" fmla="*/ 2484589 w 8970309"/>
              <a:gd name="connsiteY955" fmla="*/ 2293650 h 6445874"/>
              <a:gd name="connsiteX956" fmla="*/ 2455099 w 8970309"/>
              <a:gd name="connsiteY956" fmla="*/ 2299941 h 6445874"/>
              <a:gd name="connsiteX957" fmla="*/ 2421754 w 8970309"/>
              <a:gd name="connsiteY957" fmla="*/ 2290380 h 6445874"/>
              <a:gd name="connsiteX958" fmla="*/ 2407754 w 8970309"/>
              <a:gd name="connsiteY958" fmla="*/ 2305623 h 6445874"/>
              <a:gd name="connsiteX959" fmla="*/ 2462295 w 8970309"/>
              <a:gd name="connsiteY959" fmla="*/ 2355626 h 6445874"/>
              <a:gd name="connsiteX960" fmla="*/ 2462755 w 8970309"/>
              <a:gd name="connsiteY960" fmla="*/ 2352948 h 6445874"/>
              <a:gd name="connsiteX961" fmla="*/ 2479803 w 8970309"/>
              <a:gd name="connsiteY961" fmla="*/ 2336861 h 6445874"/>
              <a:gd name="connsiteX962" fmla="*/ 2493047 w 8970309"/>
              <a:gd name="connsiteY962" fmla="*/ 2339623 h 6445874"/>
              <a:gd name="connsiteX963" fmla="*/ 2513448 w 8970309"/>
              <a:gd name="connsiteY963" fmla="*/ 2352809 h 6445874"/>
              <a:gd name="connsiteX964" fmla="*/ 2524945 w 8970309"/>
              <a:gd name="connsiteY964" fmla="*/ 2355402 h 6445874"/>
              <a:gd name="connsiteX965" fmla="*/ 2529848 w 8970309"/>
              <a:gd name="connsiteY965" fmla="*/ 2346893 h 6445874"/>
              <a:gd name="connsiteX966" fmla="*/ 2589100 w 8970309"/>
              <a:gd name="connsiteY966" fmla="*/ 2301353 h 6445874"/>
              <a:gd name="connsiteX967" fmla="*/ 2603532 w 8970309"/>
              <a:gd name="connsiteY967" fmla="*/ 2287277 h 6445874"/>
              <a:gd name="connsiteX968" fmla="*/ 2718251 w 8970309"/>
              <a:gd name="connsiteY968" fmla="*/ 2180816 h 6445874"/>
              <a:gd name="connsiteX969" fmla="*/ 2788333 w 8970309"/>
              <a:gd name="connsiteY969" fmla="*/ 2100877 h 6445874"/>
              <a:gd name="connsiteX970" fmla="*/ 2803160 w 8970309"/>
              <a:gd name="connsiteY970" fmla="*/ 2063620 h 6445874"/>
              <a:gd name="connsiteX971" fmla="*/ 2803571 w 8970309"/>
              <a:gd name="connsiteY971" fmla="*/ 2064072 h 6445874"/>
              <a:gd name="connsiteX972" fmla="*/ 2847550 w 8970309"/>
              <a:gd name="connsiteY972" fmla="*/ 2052519 h 6445874"/>
              <a:gd name="connsiteX973" fmla="*/ 2732750 w 8970309"/>
              <a:gd name="connsiteY973" fmla="*/ 2213280 h 6445874"/>
              <a:gd name="connsiteX974" fmla="*/ 2718513 w 8970309"/>
              <a:gd name="connsiteY974" fmla="*/ 2230156 h 6445874"/>
              <a:gd name="connsiteX975" fmla="*/ 2725275 w 8970309"/>
              <a:gd name="connsiteY975" fmla="*/ 2226380 h 6445874"/>
              <a:gd name="connsiteX976" fmla="*/ 2727560 w 8970309"/>
              <a:gd name="connsiteY976" fmla="*/ 2227916 h 6445874"/>
              <a:gd name="connsiteX977" fmla="*/ 2780965 w 8970309"/>
              <a:gd name="connsiteY977" fmla="*/ 2201352 h 6445874"/>
              <a:gd name="connsiteX978" fmla="*/ 2796941 w 8970309"/>
              <a:gd name="connsiteY978" fmla="*/ 2197166 h 6445874"/>
              <a:gd name="connsiteX979" fmla="*/ 2870594 w 8970309"/>
              <a:gd name="connsiteY979" fmla="*/ 2165970 h 6445874"/>
              <a:gd name="connsiteX980" fmla="*/ 2906254 w 8970309"/>
              <a:gd name="connsiteY980" fmla="*/ 2152698 h 6445874"/>
              <a:gd name="connsiteX981" fmla="*/ 2938526 w 8970309"/>
              <a:gd name="connsiteY981" fmla="*/ 2138729 h 6445874"/>
              <a:gd name="connsiteX982" fmla="*/ 2938606 w 8970309"/>
              <a:gd name="connsiteY982" fmla="*/ 2138720 h 6445874"/>
              <a:gd name="connsiteX983" fmla="*/ 2941084 w 8970309"/>
              <a:gd name="connsiteY983" fmla="*/ 2137622 h 6445874"/>
              <a:gd name="connsiteX984" fmla="*/ 2938526 w 8970309"/>
              <a:gd name="connsiteY984" fmla="*/ 2138729 h 6445874"/>
              <a:gd name="connsiteX985" fmla="*/ 2934334 w 8970309"/>
              <a:gd name="connsiteY985" fmla="*/ 2139166 h 6445874"/>
              <a:gd name="connsiteX986" fmla="*/ 2939975 w 8970309"/>
              <a:gd name="connsiteY986" fmla="*/ 2135219 h 6445874"/>
              <a:gd name="connsiteX987" fmla="*/ 2942452 w 8970309"/>
              <a:gd name="connsiteY987" fmla="*/ 2134121 h 6445874"/>
              <a:gd name="connsiteX988" fmla="*/ 2940659 w 8970309"/>
              <a:gd name="connsiteY988" fmla="*/ 2133468 h 6445874"/>
              <a:gd name="connsiteX989" fmla="*/ 2874017 w 8970309"/>
              <a:gd name="connsiteY989" fmla="*/ 2157215 h 6445874"/>
              <a:gd name="connsiteX990" fmla="*/ 2874275 w 8970309"/>
              <a:gd name="connsiteY990" fmla="*/ 2151310 h 6445874"/>
              <a:gd name="connsiteX991" fmla="*/ 2892729 w 8970309"/>
              <a:gd name="connsiteY991" fmla="*/ 2146026 h 6445874"/>
              <a:gd name="connsiteX992" fmla="*/ 2921096 w 8970309"/>
              <a:gd name="connsiteY992" fmla="*/ 2136349 h 6445874"/>
              <a:gd name="connsiteX993" fmla="*/ 3017898 w 8970309"/>
              <a:gd name="connsiteY993" fmla="*/ 2103577 h 6445874"/>
              <a:gd name="connsiteX994" fmla="*/ 3028234 w 8970309"/>
              <a:gd name="connsiteY994" fmla="*/ 2103338 h 6445874"/>
              <a:gd name="connsiteX995" fmla="*/ 3068729 w 8970309"/>
              <a:gd name="connsiteY995" fmla="*/ 2094075 h 6445874"/>
              <a:gd name="connsiteX996" fmla="*/ 3074370 w 8970309"/>
              <a:gd name="connsiteY996" fmla="*/ 2090127 h 6445874"/>
              <a:gd name="connsiteX997" fmla="*/ 3093933 w 8970309"/>
              <a:gd name="connsiteY997" fmla="*/ 2087245 h 6445874"/>
              <a:gd name="connsiteX998" fmla="*/ 3090346 w 8970309"/>
              <a:gd name="connsiteY998" fmla="*/ 2085941 h 6445874"/>
              <a:gd name="connsiteX999" fmla="*/ 3135538 w 8970309"/>
              <a:gd name="connsiteY999" fmla="*/ 2080386 h 6445874"/>
              <a:gd name="connsiteX1000" fmla="*/ 3101108 w 8970309"/>
              <a:gd name="connsiteY1000" fmla="*/ 2089856 h 6445874"/>
              <a:gd name="connsiteX1001" fmla="*/ 3070745 w 8970309"/>
              <a:gd name="connsiteY1001" fmla="*/ 2100057 h 6445874"/>
              <a:gd name="connsiteX1002" fmla="*/ 3041345 w 8970309"/>
              <a:gd name="connsiteY1002" fmla="*/ 2108517 h 6445874"/>
              <a:gd name="connsiteX1003" fmla="*/ 3036518 w 8970309"/>
              <a:gd name="connsiteY1003" fmla="*/ 2108351 h 6445874"/>
              <a:gd name="connsiteX1004" fmla="*/ 3035833 w 8970309"/>
              <a:gd name="connsiteY1004" fmla="*/ 2110102 h 6445874"/>
              <a:gd name="connsiteX1005" fmla="*/ 3041345 w 8970309"/>
              <a:gd name="connsiteY1005" fmla="*/ 2108517 h 6445874"/>
              <a:gd name="connsiteX1006" fmla="*/ 3042582 w 8970309"/>
              <a:gd name="connsiteY1006" fmla="*/ 2108557 h 6445874"/>
              <a:gd name="connsiteX1007" fmla="*/ 3039419 w 8970309"/>
              <a:gd name="connsiteY1007" fmla="*/ 2111406 h 6445874"/>
              <a:gd name="connsiteX1008" fmla="*/ 3038735 w 8970309"/>
              <a:gd name="connsiteY1008" fmla="*/ 2113158 h 6445874"/>
              <a:gd name="connsiteX1009" fmla="*/ 3112293 w 8970309"/>
              <a:gd name="connsiteY1009" fmla="*/ 2097925 h 6445874"/>
              <a:gd name="connsiteX1010" fmla="*/ 3154747 w 8970309"/>
              <a:gd name="connsiteY1010" fmla="*/ 2099372 h 6445874"/>
              <a:gd name="connsiteX1011" fmla="*/ 3027195 w 8970309"/>
              <a:gd name="connsiteY1011" fmla="*/ 2126957 h 6445874"/>
              <a:gd name="connsiteX1012" fmla="*/ 2999273 w 8970309"/>
              <a:gd name="connsiteY1012" fmla="*/ 2133344 h 6445874"/>
              <a:gd name="connsiteX1013" fmla="*/ 3000601 w 8970309"/>
              <a:gd name="connsiteY1013" fmla="*/ 2140595 h 6445874"/>
              <a:gd name="connsiteX1014" fmla="*/ 3002286 w 8970309"/>
              <a:gd name="connsiteY1014" fmla="*/ 2149790 h 6445874"/>
              <a:gd name="connsiteX1015" fmla="*/ 3005105 w 8970309"/>
              <a:gd name="connsiteY1015" fmla="*/ 2158230 h 6445874"/>
              <a:gd name="connsiteX1016" fmla="*/ 3012694 w 8970309"/>
              <a:gd name="connsiteY1016" fmla="*/ 2158760 h 6445874"/>
              <a:gd name="connsiteX1017" fmla="*/ 3039233 w 8970309"/>
              <a:gd name="connsiteY1017" fmla="*/ 2187887 h 6445874"/>
              <a:gd name="connsiteX1018" fmla="*/ 3061583 w 8970309"/>
              <a:gd name="connsiteY1018" fmla="*/ 2182149 h 6445874"/>
              <a:gd name="connsiteX1019" fmla="*/ 3069337 w 8970309"/>
              <a:gd name="connsiteY1019" fmla="*/ 2180065 h 6445874"/>
              <a:gd name="connsiteX1020" fmla="*/ 3102558 w 8970309"/>
              <a:gd name="connsiteY1020" fmla="*/ 2162831 h 6445874"/>
              <a:gd name="connsiteX1021" fmla="*/ 3201794 w 8970309"/>
              <a:gd name="connsiteY1021" fmla="*/ 2170214 h 6445874"/>
              <a:gd name="connsiteX1022" fmla="*/ 3225583 w 8970309"/>
              <a:gd name="connsiteY1022" fmla="*/ 2139281 h 6445874"/>
              <a:gd name="connsiteX1023" fmla="*/ 3243645 w 8970309"/>
              <a:gd name="connsiteY1023" fmla="*/ 2086538 h 6445874"/>
              <a:gd name="connsiteX1024" fmla="*/ 3285818 w 8970309"/>
              <a:gd name="connsiteY1024" fmla="*/ 2070854 h 6445874"/>
              <a:gd name="connsiteX1025" fmla="*/ 3315551 w 8970309"/>
              <a:gd name="connsiteY1025" fmla="*/ 2077116 h 6445874"/>
              <a:gd name="connsiteX1026" fmla="*/ 3324498 w 8970309"/>
              <a:gd name="connsiteY1026" fmla="*/ 2078671 h 6445874"/>
              <a:gd name="connsiteX1027" fmla="*/ 3378350 w 8970309"/>
              <a:gd name="connsiteY1027" fmla="*/ 2032146 h 6445874"/>
              <a:gd name="connsiteX1028" fmla="*/ 3420635 w 8970309"/>
              <a:gd name="connsiteY1028" fmla="*/ 1979226 h 6445874"/>
              <a:gd name="connsiteX1029" fmla="*/ 3439074 w 8970309"/>
              <a:gd name="connsiteY1029" fmla="*/ 1975854 h 6445874"/>
              <a:gd name="connsiteX1030" fmla="*/ 3466735 w 8970309"/>
              <a:gd name="connsiteY1030" fmla="*/ 1970800 h 6445874"/>
              <a:gd name="connsiteX1031" fmla="*/ 3523043 w 8970309"/>
              <a:gd name="connsiteY1031" fmla="*/ 1895116 h 6445874"/>
              <a:gd name="connsiteX1032" fmla="*/ 3559923 w 8970309"/>
              <a:gd name="connsiteY1032" fmla="*/ 1888375 h 6445874"/>
              <a:gd name="connsiteX1033" fmla="*/ 3588836 w 8970309"/>
              <a:gd name="connsiteY1033" fmla="*/ 1904356 h 6445874"/>
              <a:gd name="connsiteX1034" fmla="*/ 3613003 w 8970309"/>
              <a:gd name="connsiteY1034" fmla="*/ 1922800 h 6445874"/>
              <a:gd name="connsiteX1035" fmla="*/ 3685182 w 8970309"/>
              <a:gd name="connsiteY1035" fmla="*/ 1910141 h 6445874"/>
              <a:gd name="connsiteX1036" fmla="*/ 3681367 w 8970309"/>
              <a:gd name="connsiteY1036" fmla="*/ 1865647 h 6445874"/>
              <a:gd name="connsiteX1037" fmla="*/ 3667022 w 8970309"/>
              <a:gd name="connsiteY1037" fmla="*/ 1820421 h 6445874"/>
              <a:gd name="connsiteX1038" fmla="*/ 3709300 w 8970309"/>
              <a:gd name="connsiteY1038" fmla="*/ 1857350 h 6445874"/>
              <a:gd name="connsiteX1039" fmla="*/ 3775528 w 8970309"/>
              <a:gd name="connsiteY1039" fmla="*/ 1897349 h 6445874"/>
              <a:gd name="connsiteX1040" fmla="*/ 3807557 w 8970309"/>
              <a:gd name="connsiteY1040" fmla="*/ 1840457 h 6445874"/>
              <a:gd name="connsiteX1041" fmla="*/ 3827635 w 8970309"/>
              <a:gd name="connsiteY1041" fmla="*/ 1817647 h 6445874"/>
              <a:gd name="connsiteX1042" fmla="*/ 3833926 w 8970309"/>
              <a:gd name="connsiteY1042" fmla="*/ 1806523 h 6445874"/>
              <a:gd name="connsiteX1043" fmla="*/ 3828666 w 8970309"/>
              <a:gd name="connsiteY1043" fmla="*/ 1767036 h 6445874"/>
              <a:gd name="connsiteX1044" fmla="*/ 3833504 w 8970309"/>
              <a:gd name="connsiteY1044" fmla="*/ 1762849 h 6445874"/>
              <a:gd name="connsiteX1045" fmla="*/ 3847009 w 8970309"/>
              <a:gd name="connsiteY1045" fmla="*/ 1777674 h 6445874"/>
              <a:gd name="connsiteX1046" fmla="*/ 3852498 w 8970309"/>
              <a:gd name="connsiteY1046" fmla="*/ 1785714 h 6445874"/>
              <a:gd name="connsiteX1047" fmla="*/ 3850986 w 8970309"/>
              <a:gd name="connsiteY1047" fmla="*/ 1796102 h 6445874"/>
              <a:gd name="connsiteX1048" fmla="*/ 3855042 w 8970309"/>
              <a:gd name="connsiteY1048" fmla="*/ 1798072 h 6445874"/>
              <a:gd name="connsiteX1049" fmla="*/ 3887747 w 8970309"/>
              <a:gd name="connsiteY1049" fmla="*/ 1782133 h 6445874"/>
              <a:gd name="connsiteX1050" fmla="*/ 3955557 w 8970309"/>
              <a:gd name="connsiteY1050" fmla="*/ 1774392 h 6445874"/>
              <a:gd name="connsiteX1051" fmla="*/ 3966540 w 8970309"/>
              <a:gd name="connsiteY1051" fmla="*/ 1778790 h 6445874"/>
              <a:gd name="connsiteX1052" fmla="*/ 3975542 w 8970309"/>
              <a:gd name="connsiteY1052" fmla="*/ 1750208 h 6445874"/>
              <a:gd name="connsiteX1053" fmla="*/ 4011170 w 8970309"/>
              <a:gd name="connsiteY1053" fmla="*/ 1722432 h 6445874"/>
              <a:gd name="connsiteX1054" fmla="*/ 4056507 w 8970309"/>
              <a:gd name="connsiteY1054" fmla="*/ 1705106 h 6445874"/>
              <a:gd name="connsiteX1055" fmla="*/ 4108936 w 8970309"/>
              <a:gd name="connsiteY1055" fmla="*/ 1693398 h 6445874"/>
              <a:gd name="connsiteX1056" fmla="*/ 4109193 w 8970309"/>
              <a:gd name="connsiteY1056" fmla="*/ 1693479 h 6445874"/>
              <a:gd name="connsiteX1057" fmla="*/ 4100637 w 8970309"/>
              <a:gd name="connsiteY1057" fmla="*/ 1680025 h 6445874"/>
              <a:gd name="connsiteX1058" fmla="*/ 3946243 w 8970309"/>
              <a:gd name="connsiteY1058" fmla="*/ 1638760 h 6445874"/>
              <a:gd name="connsiteX1059" fmla="*/ 3946960 w 8970309"/>
              <a:gd name="connsiteY1059" fmla="*/ 1614933 h 6445874"/>
              <a:gd name="connsiteX1060" fmla="*/ 3949621 w 8970309"/>
              <a:gd name="connsiteY1060" fmla="*/ 1600660 h 6445874"/>
              <a:gd name="connsiteX1061" fmla="*/ 3920193 w 8970309"/>
              <a:gd name="connsiteY1061" fmla="*/ 1614409 h 6445874"/>
              <a:gd name="connsiteX1062" fmla="*/ 3862715 w 8970309"/>
              <a:gd name="connsiteY1062" fmla="*/ 1603842 h 6445874"/>
              <a:gd name="connsiteX1063" fmla="*/ 3957921 w 8970309"/>
              <a:gd name="connsiteY1063" fmla="*/ 1545766 h 6445874"/>
              <a:gd name="connsiteX1064" fmla="*/ 4109168 w 8970309"/>
              <a:gd name="connsiteY1064" fmla="*/ 1491497 h 6445874"/>
              <a:gd name="connsiteX1065" fmla="*/ 4216406 w 8970309"/>
              <a:gd name="connsiteY1065" fmla="*/ 1483171 h 6445874"/>
              <a:gd name="connsiteX1066" fmla="*/ 4374166 w 8970309"/>
              <a:gd name="connsiteY1066" fmla="*/ 1486867 h 6445874"/>
              <a:gd name="connsiteX1067" fmla="*/ 4385471 w 8970309"/>
              <a:gd name="connsiteY1067" fmla="*/ 1484499 h 6445874"/>
              <a:gd name="connsiteX1068" fmla="*/ 4392333 w 8970309"/>
              <a:gd name="connsiteY1068" fmla="*/ 1486279 h 6445874"/>
              <a:gd name="connsiteX1069" fmla="*/ 4412311 w 8970309"/>
              <a:gd name="connsiteY1069" fmla="*/ 1479961 h 6445874"/>
              <a:gd name="connsiteX1070" fmla="*/ 4413062 w 8970309"/>
              <a:gd name="connsiteY1070" fmla="*/ 1471911 h 6445874"/>
              <a:gd name="connsiteX1071" fmla="*/ 4418352 w 8970309"/>
              <a:gd name="connsiteY1071" fmla="*/ 1453028 h 6445874"/>
              <a:gd name="connsiteX1072" fmla="*/ 4559259 w 8970309"/>
              <a:gd name="connsiteY1072" fmla="*/ 1339912 h 6445874"/>
              <a:gd name="connsiteX1073" fmla="*/ 4645679 w 8970309"/>
              <a:gd name="connsiteY1073" fmla="*/ 1326513 h 6445874"/>
              <a:gd name="connsiteX1074" fmla="*/ 4729904 w 8970309"/>
              <a:gd name="connsiteY1074" fmla="*/ 1270828 h 6445874"/>
              <a:gd name="connsiteX1075" fmla="*/ 4709255 w 8970309"/>
              <a:gd name="connsiteY1075" fmla="*/ 1297539 h 6445874"/>
              <a:gd name="connsiteX1076" fmla="*/ 4713754 w 8970309"/>
              <a:gd name="connsiteY1076" fmla="*/ 1302480 h 6445874"/>
              <a:gd name="connsiteX1077" fmla="*/ 4738908 w 8970309"/>
              <a:gd name="connsiteY1077" fmla="*/ 1280708 h 6445874"/>
              <a:gd name="connsiteX1078" fmla="*/ 4789548 w 8970309"/>
              <a:gd name="connsiteY1078" fmla="*/ 1228043 h 6445874"/>
              <a:gd name="connsiteX1079" fmla="*/ 4825160 w 8970309"/>
              <a:gd name="connsiteY1079" fmla="*/ 1222367 h 6445874"/>
              <a:gd name="connsiteX1080" fmla="*/ 4836421 w 8970309"/>
              <a:gd name="connsiteY1080" fmla="*/ 1214639 h 6445874"/>
              <a:gd name="connsiteX1081" fmla="*/ 4837067 w 8970309"/>
              <a:gd name="connsiteY1081" fmla="*/ 1208762 h 6445874"/>
              <a:gd name="connsiteX1082" fmla="*/ 4844991 w 8970309"/>
              <a:gd name="connsiteY1082" fmla="*/ 1200002 h 6445874"/>
              <a:gd name="connsiteX1083" fmla="*/ 4851094 w 8970309"/>
              <a:gd name="connsiteY1083" fmla="*/ 1199402 h 6445874"/>
              <a:gd name="connsiteX1084" fmla="*/ 4854425 w 8970309"/>
              <a:gd name="connsiteY1084" fmla="*/ 1202282 h 6445874"/>
              <a:gd name="connsiteX1085" fmla="*/ 4855493 w 8970309"/>
              <a:gd name="connsiteY1085" fmla="*/ 1201550 h 6445874"/>
              <a:gd name="connsiteX1086" fmla="*/ 4908651 w 8970309"/>
              <a:gd name="connsiteY1086" fmla="*/ 1160310 h 6445874"/>
              <a:gd name="connsiteX1087" fmla="*/ 4895144 w 8970309"/>
              <a:gd name="connsiteY1087" fmla="*/ 1145485 h 6445874"/>
              <a:gd name="connsiteX1088" fmla="*/ 4924562 w 8970309"/>
              <a:gd name="connsiteY1088" fmla="*/ 1128398 h 6445874"/>
              <a:gd name="connsiteX1089" fmla="*/ 4938067 w 8970309"/>
              <a:gd name="connsiteY1089" fmla="*/ 1143221 h 6445874"/>
              <a:gd name="connsiteX1090" fmla="*/ 4970029 w 8970309"/>
              <a:gd name="connsiteY1090" fmla="*/ 1089044 h 6445874"/>
              <a:gd name="connsiteX1091" fmla="*/ 4993209 w 8970309"/>
              <a:gd name="connsiteY1091" fmla="*/ 1095495 h 6445874"/>
              <a:gd name="connsiteX1092" fmla="*/ 5165497 w 8970309"/>
              <a:gd name="connsiteY1092" fmla="*/ 938008 h 6445874"/>
              <a:gd name="connsiteX1093" fmla="*/ 5192580 w 8970309"/>
              <a:gd name="connsiteY1093" fmla="*/ 919002 h 6445874"/>
              <a:gd name="connsiteX1094" fmla="*/ 5199309 w 8970309"/>
              <a:gd name="connsiteY1094" fmla="*/ 912375 h 6445874"/>
              <a:gd name="connsiteX1095" fmla="*/ 5242254 w 8970309"/>
              <a:gd name="connsiteY1095" fmla="*/ 879127 h 6445874"/>
              <a:gd name="connsiteX1096" fmla="*/ 5243474 w 8970309"/>
              <a:gd name="connsiteY1096" fmla="*/ 878613 h 6445874"/>
              <a:gd name="connsiteX1097" fmla="*/ 5255376 w 8970309"/>
              <a:gd name="connsiteY1097" fmla="*/ 868587 h 6445874"/>
              <a:gd name="connsiteX1098" fmla="*/ 5264196 w 8970309"/>
              <a:gd name="connsiteY1098" fmla="*/ 869889 h 6445874"/>
              <a:gd name="connsiteX1099" fmla="*/ 5292428 w 8970309"/>
              <a:gd name="connsiteY1099" fmla="*/ 858003 h 6445874"/>
              <a:gd name="connsiteX1100" fmla="*/ 5302792 w 8970309"/>
              <a:gd name="connsiteY1100" fmla="*/ 859319 h 6445874"/>
              <a:gd name="connsiteX1101" fmla="*/ 5303525 w 8970309"/>
              <a:gd name="connsiteY1101" fmla="*/ 862603 h 6445874"/>
              <a:gd name="connsiteX1102" fmla="*/ 5307596 w 8970309"/>
              <a:gd name="connsiteY1102" fmla="*/ 859389 h 6445874"/>
              <a:gd name="connsiteX1103" fmla="*/ 5369493 w 8970309"/>
              <a:gd name="connsiteY1103" fmla="*/ 796333 h 6445874"/>
              <a:gd name="connsiteX1104" fmla="*/ 5397520 w 8970309"/>
              <a:gd name="connsiteY1104" fmla="*/ 797657 h 6445874"/>
              <a:gd name="connsiteX1105" fmla="*/ 5443560 w 8970309"/>
              <a:gd name="connsiteY1105" fmla="*/ 749438 h 6445874"/>
              <a:gd name="connsiteX1106" fmla="*/ 5471974 w 8970309"/>
              <a:gd name="connsiteY1106" fmla="*/ 759731 h 6445874"/>
              <a:gd name="connsiteX1107" fmla="*/ 5516958 w 8970309"/>
              <a:gd name="connsiteY1107" fmla="*/ 720797 h 6445874"/>
              <a:gd name="connsiteX1108" fmla="*/ 5600029 w 8970309"/>
              <a:gd name="connsiteY1108" fmla="*/ 683786 h 6445874"/>
              <a:gd name="connsiteX1109" fmla="*/ 5736638 w 8970309"/>
              <a:gd name="connsiteY1109" fmla="*/ 613168 h 6445874"/>
              <a:gd name="connsiteX1110" fmla="*/ 5745293 w 8970309"/>
              <a:gd name="connsiteY1110" fmla="*/ 612480 h 6445874"/>
              <a:gd name="connsiteX1111" fmla="*/ 5571662 w 8970309"/>
              <a:gd name="connsiteY1111" fmla="*/ 760897 h 6445874"/>
              <a:gd name="connsiteX1112" fmla="*/ 5570384 w 8970309"/>
              <a:gd name="connsiteY1112" fmla="*/ 761444 h 6445874"/>
              <a:gd name="connsiteX1113" fmla="*/ 5568706 w 8970309"/>
              <a:gd name="connsiteY1113" fmla="*/ 783370 h 6445874"/>
              <a:gd name="connsiteX1114" fmla="*/ 5569277 w 8970309"/>
              <a:gd name="connsiteY1114" fmla="*/ 811452 h 6445874"/>
              <a:gd name="connsiteX1115" fmla="*/ 5587730 w 8970309"/>
              <a:gd name="connsiteY1115" fmla="*/ 813982 h 6445874"/>
              <a:gd name="connsiteX1116" fmla="*/ 5604101 w 8970309"/>
              <a:gd name="connsiteY1116" fmla="*/ 790417 h 6445874"/>
              <a:gd name="connsiteX1117" fmla="*/ 5628343 w 8970309"/>
              <a:gd name="connsiteY1117" fmla="*/ 783282 h 6445874"/>
              <a:gd name="connsiteX1118" fmla="*/ 5639466 w 8970309"/>
              <a:gd name="connsiteY1118" fmla="*/ 785145 h 6445874"/>
              <a:gd name="connsiteX1119" fmla="*/ 5666988 w 8970309"/>
              <a:gd name="connsiteY1119" fmla="*/ 775761 h 6445874"/>
              <a:gd name="connsiteX1120" fmla="*/ 5703037 w 8970309"/>
              <a:gd name="connsiteY1120" fmla="*/ 738698 h 6445874"/>
              <a:gd name="connsiteX1121" fmla="*/ 5742109 w 8970309"/>
              <a:gd name="connsiteY1121" fmla="*/ 697665 h 6445874"/>
              <a:gd name="connsiteX1122" fmla="*/ 5765354 w 8970309"/>
              <a:gd name="connsiteY1122" fmla="*/ 695960 h 6445874"/>
              <a:gd name="connsiteX1123" fmla="*/ 5885424 w 8970309"/>
              <a:gd name="connsiteY1123" fmla="*/ 604123 h 6445874"/>
              <a:gd name="connsiteX1124" fmla="*/ 5928546 w 8970309"/>
              <a:gd name="connsiteY1124" fmla="*/ 566007 h 6445874"/>
              <a:gd name="connsiteX1125" fmla="*/ 5954557 w 8970309"/>
              <a:gd name="connsiteY1125" fmla="*/ 558608 h 6445874"/>
              <a:gd name="connsiteX1126" fmla="*/ 6000731 w 8970309"/>
              <a:gd name="connsiteY1126" fmla="*/ 528840 h 6445874"/>
              <a:gd name="connsiteX1127" fmla="*/ 6023719 w 8970309"/>
              <a:gd name="connsiteY1127" fmla="*/ 525413 h 6445874"/>
              <a:gd name="connsiteX1128" fmla="*/ 6050500 w 8970309"/>
              <a:gd name="connsiteY1128" fmla="*/ 523181 h 6445874"/>
              <a:gd name="connsiteX1129" fmla="*/ 6076482 w 8970309"/>
              <a:gd name="connsiteY1129" fmla="*/ 503463 h 6445874"/>
              <a:gd name="connsiteX1130" fmla="*/ 6079247 w 8970309"/>
              <a:gd name="connsiteY1130" fmla="*/ 497770 h 6445874"/>
              <a:gd name="connsiteX1131" fmla="*/ 6076366 w 8970309"/>
              <a:gd name="connsiteY1131" fmla="*/ 454189 h 6445874"/>
              <a:gd name="connsiteX1132" fmla="*/ 6097556 w 8970309"/>
              <a:gd name="connsiteY1132" fmla="*/ 438706 h 6445874"/>
              <a:gd name="connsiteX1133" fmla="*/ 6108966 w 8970309"/>
              <a:gd name="connsiteY1133" fmla="*/ 454611 h 6445874"/>
              <a:gd name="connsiteX1134" fmla="*/ 6109793 w 8970309"/>
              <a:gd name="connsiteY1134" fmla="*/ 484415 h 6445874"/>
              <a:gd name="connsiteX1135" fmla="*/ 6133921 w 8970309"/>
              <a:gd name="connsiteY1135" fmla="*/ 428005 h 6445874"/>
              <a:gd name="connsiteX1136" fmla="*/ 6170454 w 8970309"/>
              <a:gd name="connsiteY1136" fmla="*/ 382069 h 6445874"/>
              <a:gd name="connsiteX1137" fmla="*/ 6179927 w 8970309"/>
              <a:gd name="connsiteY1137" fmla="*/ 380437 h 6445874"/>
              <a:gd name="connsiteX1138" fmla="*/ 6184116 w 8970309"/>
              <a:gd name="connsiteY1138" fmla="*/ 388834 h 6445874"/>
              <a:gd name="connsiteX1139" fmla="*/ 6175845 w 8970309"/>
              <a:gd name="connsiteY1139" fmla="*/ 418234 h 6445874"/>
              <a:gd name="connsiteX1140" fmla="*/ 6164809 w 8970309"/>
              <a:gd name="connsiteY1140" fmla="*/ 453327 h 6445874"/>
              <a:gd name="connsiteX1141" fmla="*/ 6218371 w 8970309"/>
              <a:gd name="connsiteY1141" fmla="*/ 448864 h 6445874"/>
              <a:gd name="connsiteX1142" fmla="*/ 6185857 w 8970309"/>
              <a:gd name="connsiteY1142" fmla="*/ 485398 h 6445874"/>
              <a:gd name="connsiteX1143" fmla="*/ 6172084 w 8970309"/>
              <a:gd name="connsiteY1143" fmla="*/ 538504 h 6445874"/>
              <a:gd name="connsiteX1144" fmla="*/ 6183464 w 8970309"/>
              <a:gd name="connsiteY1144" fmla="*/ 542089 h 6445874"/>
              <a:gd name="connsiteX1145" fmla="*/ 6201602 w 8970309"/>
              <a:gd name="connsiteY1145" fmla="*/ 518260 h 6445874"/>
              <a:gd name="connsiteX1146" fmla="*/ 6250116 w 8970309"/>
              <a:gd name="connsiteY1146" fmla="*/ 516309 h 6445874"/>
              <a:gd name="connsiteX1147" fmla="*/ 6253652 w 8970309"/>
              <a:gd name="connsiteY1147" fmla="*/ 515782 h 6445874"/>
              <a:gd name="connsiteX1148" fmla="*/ 6316454 w 8970309"/>
              <a:gd name="connsiteY1148" fmla="*/ 464170 h 6445874"/>
              <a:gd name="connsiteX1149" fmla="*/ 6395299 w 8970309"/>
              <a:gd name="connsiteY1149" fmla="*/ 430383 h 6445874"/>
              <a:gd name="connsiteX1150" fmla="*/ 6418655 w 8970309"/>
              <a:gd name="connsiteY1150" fmla="*/ 410216 h 6445874"/>
              <a:gd name="connsiteX1151" fmla="*/ 6419589 w 8970309"/>
              <a:gd name="connsiteY1151" fmla="*/ 406589 h 6445874"/>
              <a:gd name="connsiteX1152" fmla="*/ 6464272 w 8970309"/>
              <a:gd name="connsiteY1152" fmla="*/ 365686 h 6445874"/>
              <a:gd name="connsiteX1153" fmla="*/ 6489254 w 8970309"/>
              <a:gd name="connsiteY1153" fmla="*/ 359669 h 6445874"/>
              <a:gd name="connsiteX1154" fmla="*/ 6535243 w 8970309"/>
              <a:gd name="connsiteY1154" fmla="*/ 329266 h 6445874"/>
              <a:gd name="connsiteX1155" fmla="*/ 6542656 w 8970309"/>
              <a:gd name="connsiteY1155" fmla="*/ 331204 h 6445874"/>
              <a:gd name="connsiteX1156" fmla="*/ 6560225 w 8970309"/>
              <a:gd name="connsiteY1156" fmla="*/ 323249 h 6445874"/>
              <a:gd name="connsiteX1157" fmla="*/ 6589953 w 8970309"/>
              <a:gd name="connsiteY1157" fmla="*/ 311303 h 6445874"/>
              <a:gd name="connsiteX1158" fmla="*/ 6631785 w 8970309"/>
              <a:gd name="connsiteY1158" fmla="*/ 308496 h 6445874"/>
              <a:gd name="connsiteX1159" fmla="*/ 6685881 w 8970309"/>
              <a:gd name="connsiteY1159" fmla="*/ 275433 h 6445874"/>
              <a:gd name="connsiteX1160" fmla="*/ 6704143 w 8970309"/>
              <a:gd name="connsiteY1160" fmla="*/ 262879 h 6445874"/>
              <a:gd name="connsiteX1161" fmla="*/ 6784605 w 8970309"/>
              <a:gd name="connsiteY1161" fmla="*/ 214598 h 6445874"/>
              <a:gd name="connsiteX1162" fmla="*/ 6866374 w 8970309"/>
              <a:gd name="connsiteY1162" fmla="*/ 176820 h 6445874"/>
              <a:gd name="connsiteX1163" fmla="*/ 6876532 w 8970309"/>
              <a:gd name="connsiteY1163" fmla="*/ 166926 h 6445874"/>
              <a:gd name="connsiteX1164" fmla="*/ 6900154 w 8970309"/>
              <a:gd name="connsiteY1164" fmla="*/ 163543 h 6445874"/>
              <a:gd name="connsiteX1165" fmla="*/ 6916951 w 8970309"/>
              <a:gd name="connsiteY1165" fmla="*/ 179886 h 6445874"/>
              <a:gd name="connsiteX1166" fmla="*/ 6914978 w 8970309"/>
              <a:gd name="connsiteY1166" fmla="*/ 167419 h 6445874"/>
              <a:gd name="connsiteX1167" fmla="*/ 6919828 w 8970309"/>
              <a:gd name="connsiteY1167" fmla="*/ 135223 h 6445874"/>
              <a:gd name="connsiteX1168" fmla="*/ 6949398 w 8970309"/>
              <a:gd name="connsiteY1168" fmla="*/ 162675 h 6445874"/>
              <a:gd name="connsiteX1169" fmla="*/ 6936470 w 8970309"/>
              <a:gd name="connsiteY1169" fmla="*/ 190965 h 6445874"/>
              <a:gd name="connsiteX1170" fmla="*/ 6927618 w 8970309"/>
              <a:gd name="connsiteY1170" fmla="*/ 211359 h 6445874"/>
              <a:gd name="connsiteX1171" fmla="*/ 6949855 w 8970309"/>
              <a:gd name="connsiteY1171" fmla="*/ 217174 h 6445874"/>
              <a:gd name="connsiteX1172" fmla="*/ 6966731 w 8970309"/>
              <a:gd name="connsiteY1172" fmla="*/ 213818 h 6445874"/>
              <a:gd name="connsiteX1173" fmla="*/ 6964627 w 8970309"/>
              <a:gd name="connsiteY1173" fmla="*/ 234183 h 6445874"/>
              <a:gd name="connsiteX1174" fmla="*/ 6945304 w 8970309"/>
              <a:gd name="connsiteY1174" fmla="*/ 343267 h 6445874"/>
              <a:gd name="connsiteX1175" fmla="*/ 7025230 w 8970309"/>
              <a:gd name="connsiteY1175" fmla="*/ 260189 h 6445874"/>
              <a:gd name="connsiteX1176" fmla="*/ 7058958 w 8970309"/>
              <a:gd name="connsiteY1176" fmla="*/ 260044 h 6445874"/>
              <a:gd name="connsiteX1177" fmla="*/ 7062186 w 8970309"/>
              <a:gd name="connsiteY1177" fmla="*/ 296146 h 6445874"/>
              <a:gd name="connsiteX1178" fmla="*/ 7040300 w 8970309"/>
              <a:gd name="connsiteY1178" fmla="*/ 371097 h 6445874"/>
              <a:gd name="connsiteX1179" fmla="*/ 7030219 w 8970309"/>
              <a:gd name="connsiteY1179" fmla="*/ 412065 h 6445874"/>
              <a:gd name="connsiteX1180" fmla="*/ 7031807 w 8970309"/>
              <a:gd name="connsiteY1180" fmla="*/ 410279 h 6445874"/>
              <a:gd name="connsiteX1181" fmla="*/ 7094216 w 8970309"/>
              <a:gd name="connsiteY1181" fmla="*/ 338705 h 6445874"/>
              <a:gd name="connsiteX1182" fmla="*/ 7098412 w 8970309"/>
              <a:gd name="connsiteY1182" fmla="*/ 332820 h 6445874"/>
              <a:gd name="connsiteX1183" fmla="*/ 7120417 w 8970309"/>
              <a:gd name="connsiteY1183" fmla="*/ 279020 h 6445874"/>
              <a:gd name="connsiteX1184" fmla="*/ 7151128 w 8970309"/>
              <a:gd name="connsiteY1184" fmla="*/ 250908 h 6445874"/>
              <a:gd name="connsiteX1185" fmla="*/ 7168298 w 8970309"/>
              <a:gd name="connsiteY1185" fmla="*/ 246772 h 6445874"/>
              <a:gd name="connsiteX1186" fmla="*/ 7199906 w 8970309"/>
              <a:gd name="connsiteY1186" fmla="*/ 225876 h 6445874"/>
              <a:gd name="connsiteX1187" fmla="*/ 7205001 w 8970309"/>
              <a:gd name="connsiteY1187" fmla="*/ 227208 h 6445874"/>
              <a:gd name="connsiteX1188" fmla="*/ 7217076 w 8970309"/>
              <a:gd name="connsiteY1188" fmla="*/ 221740 h 6445874"/>
              <a:gd name="connsiteX1189" fmla="*/ 7237508 w 8970309"/>
              <a:gd name="connsiteY1189" fmla="*/ 213530 h 6445874"/>
              <a:gd name="connsiteX1190" fmla="*/ 7266259 w 8970309"/>
              <a:gd name="connsiteY1190" fmla="*/ 211601 h 6445874"/>
              <a:gd name="connsiteX1191" fmla="*/ 7303439 w 8970309"/>
              <a:gd name="connsiteY1191" fmla="*/ 188876 h 6445874"/>
              <a:gd name="connsiteX1192" fmla="*/ 7315990 w 8970309"/>
              <a:gd name="connsiteY1192" fmla="*/ 180248 h 6445874"/>
              <a:gd name="connsiteX1193" fmla="*/ 7371292 w 8970309"/>
              <a:gd name="connsiteY1193" fmla="*/ 147065 h 6445874"/>
              <a:gd name="connsiteX1194" fmla="*/ 7427491 w 8970309"/>
              <a:gd name="connsiteY1194" fmla="*/ 121100 h 6445874"/>
              <a:gd name="connsiteX1195" fmla="*/ 7434474 w 8970309"/>
              <a:gd name="connsiteY1195" fmla="*/ 114300 h 6445874"/>
              <a:gd name="connsiteX1196" fmla="*/ 7450709 w 8970309"/>
              <a:gd name="connsiteY1196" fmla="*/ 111975 h 6445874"/>
              <a:gd name="connsiteX1197" fmla="*/ 7462254 w 8970309"/>
              <a:gd name="connsiteY1197" fmla="*/ 123207 h 6445874"/>
              <a:gd name="connsiteX1198" fmla="*/ 7460897 w 8970309"/>
              <a:gd name="connsiteY1198" fmla="*/ 114639 h 6445874"/>
              <a:gd name="connsiteX1199" fmla="*/ 7464231 w 8970309"/>
              <a:gd name="connsiteY1199" fmla="*/ 92510 h 6445874"/>
              <a:gd name="connsiteX1200" fmla="*/ 7484554 w 8970309"/>
              <a:gd name="connsiteY1200" fmla="*/ 111378 h 6445874"/>
              <a:gd name="connsiteX1201" fmla="*/ 7475669 w 8970309"/>
              <a:gd name="connsiteY1201" fmla="*/ 130822 h 6445874"/>
              <a:gd name="connsiteX1202" fmla="*/ 7469585 w 8970309"/>
              <a:gd name="connsiteY1202" fmla="*/ 144839 h 6445874"/>
              <a:gd name="connsiteX1203" fmla="*/ 7484868 w 8970309"/>
              <a:gd name="connsiteY1203" fmla="*/ 148835 h 6445874"/>
              <a:gd name="connsiteX1204" fmla="*/ 7496468 w 8970309"/>
              <a:gd name="connsiteY1204" fmla="*/ 146529 h 6445874"/>
              <a:gd name="connsiteX1205" fmla="*/ 7495021 w 8970309"/>
              <a:gd name="connsiteY1205" fmla="*/ 160525 h 6445874"/>
              <a:gd name="connsiteX1206" fmla="*/ 7481740 w 8970309"/>
              <a:gd name="connsiteY1206" fmla="*/ 235499 h 6445874"/>
              <a:gd name="connsiteX1207" fmla="*/ 7536673 w 8970309"/>
              <a:gd name="connsiteY1207" fmla="*/ 178400 h 6445874"/>
              <a:gd name="connsiteX1208" fmla="*/ 7559854 w 8970309"/>
              <a:gd name="connsiteY1208" fmla="*/ 178300 h 6445874"/>
              <a:gd name="connsiteX1209" fmla="*/ 7562073 w 8970309"/>
              <a:gd name="connsiteY1209" fmla="*/ 203112 h 6445874"/>
              <a:gd name="connsiteX1210" fmla="*/ 7547032 w 8970309"/>
              <a:gd name="connsiteY1210" fmla="*/ 254627 h 6445874"/>
              <a:gd name="connsiteX1211" fmla="*/ 7519842 w 8970309"/>
              <a:gd name="connsiteY1211" fmla="*/ 329659 h 6445874"/>
              <a:gd name="connsiteX1212" fmla="*/ 7516527 w 8970309"/>
              <a:gd name="connsiteY1212" fmla="*/ 347275 h 6445874"/>
              <a:gd name="connsiteX1213" fmla="*/ 7518693 w 8970309"/>
              <a:gd name="connsiteY1213" fmla="*/ 380162 h 6445874"/>
              <a:gd name="connsiteX1214" fmla="*/ 7553986 w 8970309"/>
              <a:gd name="connsiteY1214" fmla="*/ 346739 h 6445874"/>
              <a:gd name="connsiteX1215" fmla="*/ 7587210 w 8970309"/>
              <a:gd name="connsiteY1215" fmla="*/ 315369 h 6445874"/>
              <a:gd name="connsiteX1216" fmla="*/ 7595768 w 8970309"/>
              <a:gd name="connsiteY1216" fmla="*/ 302711 h 6445874"/>
              <a:gd name="connsiteX1217" fmla="*/ 7616819 w 8970309"/>
              <a:gd name="connsiteY1217" fmla="*/ 254835 h 6445874"/>
              <a:gd name="connsiteX1218" fmla="*/ 7612121 w 8970309"/>
              <a:gd name="connsiteY1218" fmla="*/ 260853 h 6445874"/>
              <a:gd name="connsiteX1219" fmla="*/ 7602001 w 8970309"/>
              <a:gd name="connsiteY1219" fmla="*/ 267617 h 6445874"/>
              <a:gd name="connsiteX1220" fmla="*/ 7605976 w 8970309"/>
              <a:gd name="connsiteY1220" fmla="*/ 256330 h 6445874"/>
              <a:gd name="connsiteX1221" fmla="*/ 7599832 w 8970309"/>
              <a:gd name="connsiteY1221" fmla="*/ 251806 h 6445874"/>
              <a:gd name="connsiteX1222" fmla="*/ 7614650 w 8970309"/>
              <a:gd name="connsiteY1222" fmla="*/ 239023 h 6445874"/>
              <a:gd name="connsiteX1223" fmla="*/ 7619348 w 8970309"/>
              <a:gd name="connsiteY1223" fmla="*/ 233005 h 6445874"/>
              <a:gd name="connsiteX1224" fmla="*/ 7629468 w 8970309"/>
              <a:gd name="connsiteY1224" fmla="*/ 226240 h 6445874"/>
              <a:gd name="connsiteX1225" fmla="*/ 7626215 w 8970309"/>
              <a:gd name="connsiteY1225" fmla="*/ 242800 h 6445874"/>
              <a:gd name="connsiteX1226" fmla="*/ 7643925 w 8970309"/>
              <a:gd name="connsiteY1226" fmla="*/ 251099 h 6445874"/>
              <a:gd name="connsiteX1227" fmla="*/ 7639274 w 8970309"/>
              <a:gd name="connsiteY1227" fmla="*/ 260592 h 6445874"/>
              <a:gd name="connsiteX1228" fmla="*/ 7641167 w 8970309"/>
              <a:gd name="connsiteY1228" fmla="*/ 257603 h 6445874"/>
              <a:gd name="connsiteX1229" fmla="*/ 7652090 w 8970309"/>
              <a:gd name="connsiteY1229" fmla="*/ 252275 h 6445874"/>
              <a:gd name="connsiteX1230" fmla="*/ 7676458 w 8970309"/>
              <a:gd name="connsiteY1230" fmla="*/ 233029 h 6445874"/>
              <a:gd name="connsiteX1231" fmla="*/ 7690087 w 8970309"/>
              <a:gd name="connsiteY1231" fmla="*/ 226877 h 6445874"/>
              <a:gd name="connsiteX1232" fmla="*/ 7701230 w 8970309"/>
              <a:gd name="connsiteY1232" fmla="*/ 212408 h 6445874"/>
              <a:gd name="connsiteX1233" fmla="*/ 7716472 w 8970309"/>
              <a:gd name="connsiteY1233" fmla="*/ 200759 h 6445874"/>
              <a:gd name="connsiteX1234" fmla="*/ 7717776 w 8970309"/>
              <a:gd name="connsiteY1234" fmla="*/ 199674 h 6445874"/>
              <a:gd name="connsiteX1235" fmla="*/ 7767693 w 8970309"/>
              <a:gd name="connsiteY1235" fmla="*/ 170584 h 6445874"/>
              <a:gd name="connsiteX1236" fmla="*/ 7782779 w 8970309"/>
              <a:gd name="connsiteY1236" fmla="*/ 139334 h 6445874"/>
              <a:gd name="connsiteX1237" fmla="*/ 7792931 w 8970309"/>
              <a:gd name="connsiteY1237" fmla="*/ 121537 h 6445874"/>
              <a:gd name="connsiteX1238" fmla="*/ 7837662 w 8970309"/>
              <a:gd name="connsiteY1238" fmla="*/ 83264 h 6445874"/>
              <a:gd name="connsiteX1239" fmla="*/ 7859237 w 8970309"/>
              <a:gd name="connsiteY1239" fmla="*/ 60113 h 6445874"/>
              <a:gd name="connsiteX1240" fmla="*/ 7884600 w 8970309"/>
              <a:gd name="connsiteY1240" fmla="*/ 44193 h 6445874"/>
              <a:gd name="connsiteX1241" fmla="*/ 7936318 w 8970309"/>
              <a:gd name="connsiteY1241" fmla="*/ 15682 h 6445874"/>
              <a:gd name="connsiteX1242" fmla="*/ 7955746 w 8970309"/>
              <a:gd name="connsiteY1242" fmla="*/ 678 h 64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</a:cxnLst>
            <a:rect l="l" t="t" r="r" b="b"/>
            <a:pathLst>
              <a:path w="8970309" h="6445874">
                <a:moveTo>
                  <a:pt x="3453091" y="5945589"/>
                </a:moveTo>
                <a:lnTo>
                  <a:pt x="3452940" y="5951019"/>
                </a:lnTo>
                <a:cubicBezTo>
                  <a:pt x="3451526" y="5954451"/>
                  <a:pt x="3451315" y="5953210"/>
                  <a:pt x="3452008" y="5949506"/>
                </a:cubicBezTo>
                <a:close/>
                <a:moveTo>
                  <a:pt x="3217430" y="5821774"/>
                </a:moveTo>
                <a:lnTo>
                  <a:pt x="3217279" y="5827202"/>
                </a:lnTo>
                <a:cubicBezTo>
                  <a:pt x="3215866" y="5830635"/>
                  <a:pt x="3215655" y="5829394"/>
                  <a:pt x="3216347" y="5825690"/>
                </a:cubicBezTo>
                <a:close/>
                <a:moveTo>
                  <a:pt x="4264048" y="5267201"/>
                </a:moveTo>
                <a:lnTo>
                  <a:pt x="4259496" y="5269727"/>
                </a:lnTo>
                <a:cubicBezTo>
                  <a:pt x="4251612" y="5271580"/>
                  <a:pt x="4245246" y="5268805"/>
                  <a:pt x="4237362" y="5270657"/>
                </a:cubicBezTo>
                <a:cubicBezTo>
                  <a:pt x="4233420" y="5271583"/>
                  <a:pt x="4229099" y="5273665"/>
                  <a:pt x="4224020" y="5278062"/>
                </a:cubicBezTo>
                <a:cubicBezTo>
                  <a:pt x="4183301" y="5321677"/>
                  <a:pt x="4137833" y="5361030"/>
                  <a:pt x="4078761" y="5394946"/>
                </a:cubicBezTo>
                <a:lnTo>
                  <a:pt x="4008140" y="5456069"/>
                </a:lnTo>
                <a:cubicBezTo>
                  <a:pt x="3998554" y="5455993"/>
                  <a:pt x="3994053" y="5451052"/>
                  <a:pt x="3989550" y="5446111"/>
                </a:cubicBezTo>
                <a:cubicBezTo>
                  <a:pt x="3974890" y="5449961"/>
                  <a:pt x="3933255" y="5512511"/>
                  <a:pt x="3903265" y="5538467"/>
                </a:cubicBezTo>
                <a:cubicBezTo>
                  <a:pt x="3907530" y="5543148"/>
                  <a:pt x="3916297" y="5552770"/>
                  <a:pt x="3915717" y="5562577"/>
                </a:cubicBezTo>
                <a:cubicBezTo>
                  <a:pt x="3930710" y="5549599"/>
                  <a:pt x="3946189" y="5536202"/>
                  <a:pt x="3960366" y="5532770"/>
                </a:cubicBezTo>
                <a:cubicBezTo>
                  <a:pt x="3954957" y="5545824"/>
                  <a:pt x="3963960" y="5555707"/>
                  <a:pt x="3962570" y="5574120"/>
                </a:cubicBezTo>
                <a:cubicBezTo>
                  <a:pt x="3956914" y="5587853"/>
                  <a:pt x="3936599" y="5605436"/>
                  <a:pt x="3940766" y="5619505"/>
                </a:cubicBezTo>
                <a:cubicBezTo>
                  <a:pt x="3949869" y="5620000"/>
                  <a:pt x="3949869" y="5620000"/>
                  <a:pt x="3964528" y="5616150"/>
                </a:cubicBezTo>
                <a:cubicBezTo>
                  <a:pt x="3970184" y="5602417"/>
                  <a:pt x="3970756" y="5593549"/>
                  <a:pt x="3986234" y="5580152"/>
                </a:cubicBezTo>
                <a:cubicBezTo>
                  <a:pt x="3999839" y="5585588"/>
                  <a:pt x="3990499" y="5584834"/>
                  <a:pt x="4009996" y="5576796"/>
                </a:cubicBezTo>
                <a:cubicBezTo>
                  <a:pt x="4011722" y="5549255"/>
                  <a:pt x="4051869" y="5514507"/>
                  <a:pt x="4077022" y="5492737"/>
                </a:cubicBezTo>
                <a:lnTo>
                  <a:pt x="4090291" y="5507301"/>
                </a:lnTo>
                <a:lnTo>
                  <a:pt x="4095611" y="5502695"/>
                </a:lnTo>
                <a:cubicBezTo>
                  <a:pt x="4104419" y="5462512"/>
                  <a:pt x="4195960" y="5371073"/>
                  <a:pt x="4281157" y="5303317"/>
                </a:cubicBezTo>
                <a:lnTo>
                  <a:pt x="4295668" y="5292440"/>
                </a:lnTo>
                <a:lnTo>
                  <a:pt x="4286639" y="5286294"/>
                </a:lnTo>
                <a:close/>
                <a:moveTo>
                  <a:pt x="4364265" y="5244788"/>
                </a:moveTo>
                <a:lnTo>
                  <a:pt x="4336342" y="5259447"/>
                </a:lnTo>
                <a:cubicBezTo>
                  <a:pt x="4331156" y="5262575"/>
                  <a:pt x="4326305" y="5266228"/>
                  <a:pt x="4322116" y="5270977"/>
                </a:cubicBezTo>
                <a:lnTo>
                  <a:pt x="4320504" y="5273823"/>
                </a:lnTo>
                <a:lnTo>
                  <a:pt x="4330801" y="5266105"/>
                </a:lnTo>
                <a:close/>
                <a:moveTo>
                  <a:pt x="4382300" y="5103514"/>
                </a:moveTo>
                <a:lnTo>
                  <a:pt x="4363197" y="5111801"/>
                </a:lnTo>
                <a:cubicBezTo>
                  <a:pt x="4355384" y="5116369"/>
                  <a:pt x="4348415" y="5122371"/>
                  <a:pt x="4342987" y="5131370"/>
                </a:cubicBezTo>
                <a:lnTo>
                  <a:pt x="4340784" y="5148086"/>
                </a:lnTo>
                <a:close/>
                <a:moveTo>
                  <a:pt x="4800809" y="4684910"/>
                </a:moveTo>
                <a:cubicBezTo>
                  <a:pt x="4774572" y="4691722"/>
                  <a:pt x="4749581" y="4718062"/>
                  <a:pt x="4719472" y="4744122"/>
                </a:cubicBezTo>
                <a:cubicBezTo>
                  <a:pt x="4717982" y="4771924"/>
                  <a:pt x="4669166" y="4787662"/>
                  <a:pt x="4654074" y="4810027"/>
                </a:cubicBezTo>
                <a:cubicBezTo>
                  <a:pt x="4647438" y="4820073"/>
                  <a:pt x="4638380" y="4831140"/>
                  <a:pt x="4627789" y="4843002"/>
                </a:cubicBezTo>
                <a:lnTo>
                  <a:pt x="4618538" y="4852846"/>
                </a:lnTo>
                <a:lnTo>
                  <a:pt x="4649647" y="4861997"/>
                </a:lnTo>
                <a:cubicBezTo>
                  <a:pt x="4661876" y="4866463"/>
                  <a:pt x="4674874" y="4864782"/>
                  <a:pt x="4679178" y="4855908"/>
                </a:cubicBezTo>
                <a:cubicBezTo>
                  <a:pt x="4697925" y="4808111"/>
                  <a:pt x="4769985" y="4794251"/>
                  <a:pt x="4768192" y="4731720"/>
                </a:cubicBezTo>
                <a:cubicBezTo>
                  <a:pt x="4784917" y="4725776"/>
                  <a:pt x="4790659" y="4705372"/>
                  <a:pt x="4800353" y="4688522"/>
                </a:cubicBezTo>
                <a:lnTo>
                  <a:pt x="4803745" y="4684957"/>
                </a:lnTo>
                <a:close/>
                <a:moveTo>
                  <a:pt x="5001080" y="4519480"/>
                </a:moveTo>
                <a:lnTo>
                  <a:pt x="4994443" y="4521773"/>
                </a:lnTo>
                <a:cubicBezTo>
                  <a:pt x="4988473" y="4522580"/>
                  <a:pt x="4981348" y="4522119"/>
                  <a:pt x="4971480" y="4526006"/>
                </a:cubicBezTo>
                <a:cubicBezTo>
                  <a:pt x="4980150" y="4545016"/>
                  <a:pt x="4980150" y="4545016"/>
                  <a:pt x="4968936" y="4563095"/>
                </a:cubicBezTo>
                <a:cubicBezTo>
                  <a:pt x="4940909" y="4561769"/>
                  <a:pt x="4934682" y="4584370"/>
                  <a:pt x="4933528" y="4603043"/>
                </a:cubicBezTo>
                <a:lnTo>
                  <a:pt x="4920021" y="4588220"/>
                </a:lnTo>
                <a:cubicBezTo>
                  <a:pt x="4904618" y="4605971"/>
                  <a:pt x="4889275" y="4623553"/>
                  <a:pt x="4873915" y="4640046"/>
                </a:cubicBezTo>
                <a:lnTo>
                  <a:pt x="4847772" y="4665664"/>
                </a:lnTo>
                <a:lnTo>
                  <a:pt x="4856229" y="4666642"/>
                </a:lnTo>
                <a:cubicBezTo>
                  <a:pt x="4874767" y="4671805"/>
                  <a:pt x="4881753" y="4641410"/>
                  <a:pt x="4899055" y="4630854"/>
                </a:cubicBezTo>
                <a:cubicBezTo>
                  <a:pt x="4933657" y="4609742"/>
                  <a:pt x="4960950" y="4583147"/>
                  <a:pt x="4982367" y="4552398"/>
                </a:cubicBezTo>
                <a:close/>
                <a:moveTo>
                  <a:pt x="6156612" y="3497235"/>
                </a:moveTo>
                <a:cubicBezTo>
                  <a:pt x="6162286" y="3525486"/>
                  <a:pt x="6147444" y="3538270"/>
                  <a:pt x="6125503" y="3547520"/>
                </a:cubicBezTo>
                <a:cubicBezTo>
                  <a:pt x="6114728" y="3550928"/>
                  <a:pt x="6110661" y="3560304"/>
                  <a:pt x="6106594" y="3569680"/>
                </a:cubicBezTo>
                <a:cubicBezTo>
                  <a:pt x="6094787" y="3595372"/>
                  <a:pt x="6080069" y="3599448"/>
                  <a:pt x="6059946" y="3581544"/>
                </a:cubicBezTo>
                <a:cubicBezTo>
                  <a:pt x="6048635" y="3572409"/>
                  <a:pt x="6045353" y="3576914"/>
                  <a:pt x="6044837" y="3588056"/>
                </a:cubicBezTo>
                <a:cubicBezTo>
                  <a:pt x="6042482" y="3602668"/>
                  <a:pt x="6036970" y="3613079"/>
                  <a:pt x="6017651" y="3613988"/>
                </a:cubicBezTo>
                <a:cubicBezTo>
                  <a:pt x="6018827" y="3606683"/>
                  <a:pt x="6021058" y="3600777"/>
                  <a:pt x="6021841" y="3595907"/>
                </a:cubicBezTo>
                <a:cubicBezTo>
                  <a:pt x="6022823" y="3589819"/>
                  <a:pt x="6021997" y="3585023"/>
                  <a:pt x="6019317" y="3581826"/>
                </a:cubicBezTo>
                <a:lnTo>
                  <a:pt x="6013970" y="3580067"/>
                </a:lnTo>
                <a:lnTo>
                  <a:pt x="6003085" y="3589489"/>
                </a:lnTo>
                <a:lnTo>
                  <a:pt x="5992317" y="3583721"/>
                </a:lnTo>
                <a:lnTo>
                  <a:pt x="5990427" y="3592553"/>
                </a:lnTo>
                <a:cubicBezTo>
                  <a:pt x="5991498" y="3617638"/>
                  <a:pt x="5980475" y="3638458"/>
                  <a:pt x="5971949" y="3659645"/>
                </a:cubicBezTo>
                <a:cubicBezTo>
                  <a:pt x="5968275" y="3666585"/>
                  <a:pt x="5964074" y="3672826"/>
                  <a:pt x="5958771" y="3677970"/>
                </a:cubicBezTo>
                <a:lnTo>
                  <a:pt x="5955005" y="3680206"/>
                </a:lnTo>
                <a:lnTo>
                  <a:pt x="5954905" y="3684855"/>
                </a:lnTo>
                <a:cubicBezTo>
                  <a:pt x="5956306" y="3691259"/>
                  <a:pt x="5958210" y="3698333"/>
                  <a:pt x="5957514" y="3707539"/>
                </a:cubicBezTo>
                <a:cubicBezTo>
                  <a:pt x="5951859" y="3721273"/>
                  <a:pt x="5931543" y="3738856"/>
                  <a:pt x="5935711" y="3752925"/>
                </a:cubicBezTo>
                <a:cubicBezTo>
                  <a:pt x="5944813" y="3753420"/>
                  <a:pt x="5944813" y="3753420"/>
                  <a:pt x="5959473" y="3749569"/>
                </a:cubicBezTo>
                <a:cubicBezTo>
                  <a:pt x="5965127" y="3735836"/>
                  <a:pt x="5965701" y="3726969"/>
                  <a:pt x="5981179" y="3713572"/>
                </a:cubicBezTo>
                <a:cubicBezTo>
                  <a:pt x="5994783" y="3719007"/>
                  <a:pt x="5985443" y="3718253"/>
                  <a:pt x="6004940" y="3710216"/>
                </a:cubicBezTo>
                <a:cubicBezTo>
                  <a:pt x="6006666" y="3682675"/>
                  <a:pt x="6046813" y="3647927"/>
                  <a:pt x="6071966" y="3626157"/>
                </a:cubicBezTo>
                <a:lnTo>
                  <a:pt x="6085235" y="3640721"/>
                </a:lnTo>
                <a:lnTo>
                  <a:pt x="6090556" y="3636115"/>
                </a:lnTo>
                <a:cubicBezTo>
                  <a:pt x="6094079" y="3620042"/>
                  <a:pt x="6110840" y="3595767"/>
                  <a:pt x="6135136" y="3568088"/>
                </a:cubicBezTo>
                <a:lnTo>
                  <a:pt x="6187777" y="3516234"/>
                </a:lnTo>
                <a:lnTo>
                  <a:pt x="6183325" y="3516882"/>
                </a:lnTo>
                <a:cubicBezTo>
                  <a:pt x="6173682" y="3516249"/>
                  <a:pt x="6164640" y="3510874"/>
                  <a:pt x="6156612" y="3497235"/>
                </a:cubicBezTo>
                <a:close/>
                <a:moveTo>
                  <a:pt x="6269344" y="3442402"/>
                </a:moveTo>
                <a:lnTo>
                  <a:pt x="6267465" y="3442890"/>
                </a:lnTo>
                <a:cubicBezTo>
                  <a:pt x="6256626" y="3447691"/>
                  <a:pt x="6246609" y="3454326"/>
                  <a:pt x="6237546" y="3462970"/>
                </a:cubicBezTo>
                <a:lnTo>
                  <a:pt x="6227751" y="3477271"/>
                </a:lnTo>
                <a:close/>
                <a:moveTo>
                  <a:pt x="1448495" y="3333881"/>
                </a:moveTo>
                <a:lnTo>
                  <a:pt x="1434277" y="3345094"/>
                </a:lnTo>
                <a:lnTo>
                  <a:pt x="1435930" y="3350579"/>
                </a:lnTo>
                <a:lnTo>
                  <a:pt x="1443945" y="3348440"/>
                </a:lnTo>
                <a:cubicBezTo>
                  <a:pt x="1449473" y="3348183"/>
                  <a:pt x="1455662" y="3349061"/>
                  <a:pt x="1462681" y="3351297"/>
                </a:cubicBezTo>
                <a:cubicBezTo>
                  <a:pt x="1456229" y="3346580"/>
                  <a:pt x="1451908" y="3341871"/>
                  <a:pt x="1449269" y="3337165"/>
                </a:cubicBezTo>
                <a:close/>
                <a:moveTo>
                  <a:pt x="1225942" y="3295747"/>
                </a:moveTo>
                <a:lnTo>
                  <a:pt x="1183647" y="3327804"/>
                </a:lnTo>
                <a:cubicBezTo>
                  <a:pt x="1136210" y="3350921"/>
                  <a:pt x="1113928" y="3404668"/>
                  <a:pt x="1068923" y="3434264"/>
                </a:cubicBezTo>
                <a:cubicBezTo>
                  <a:pt x="1065046" y="3440090"/>
                  <a:pt x="1060807" y="3448994"/>
                  <a:pt x="1054494" y="3448341"/>
                </a:cubicBezTo>
                <a:cubicBezTo>
                  <a:pt x="1006791" y="3446518"/>
                  <a:pt x="1001732" y="3489590"/>
                  <a:pt x="982701" y="3515647"/>
                </a:cubicBezTo>
                <a:cubicBezTo>
                  <a:pt x="960151" y="3544455"/>
                  <a:pt x="929218" y="3563051"/>
                  <a:pt x="898285" y="3581647"/>
                </a:cubicBezTo>
                <a:cubicBezTo>
                  <a:pt x="891612" y="3584071"/>
                  <a:pt x="890888" y="3590225"/>
                  <a:pt x="893321" y="3596704"/>
                </a:cubicBezTo>
                <a:cubicBezTo>
                  <a:pt x="890794" y="3618241"/>
                  <a:pt x="868339" y="3619032"/>
                  <a:pt x="866267" y="3609475"/>
                </a:cubicBezTo>
                <a:cubicBezTo>
                  <a:pt x="860002" y="3594813"/>
                  <a:pt x="853172" y="3591770"/>
                  <a:pt x="846194" y="3593383"/>
                </a:cubicBezTo>
                <a:lnTo>
                  <a:pt x="844968" y="3593970"/>
                </a:lnTo>
                <a:lnTo>
                  <a:pt x="863018" y="3610117"/>
                </a:lnTo>
                <a:cubicBezTo>
                  <a:pt x="869720" y="3615837"/>
                  <a:pt x="877085" y="3621243"/>
                  <a:pt x="885947" y="3625172"/>
                </a:cubicBezTo>
                <a:cubicBezTo>
                  <a:pt x="908449" y="3633624"/>
                  <a:pt x="891581" y="3621398"/>
                  <a:pt x="921722" y="3617142"/>
                </a:cubicBezTo>
                <a:cubicBezTo>
                  <a:pt x="953250" y="3627896"/>
                  <a:pt x="988994" y="3643413"/>
                  <a:pt x="1020754" y="3653252"/>
                </a:cubicBezTo>
                <a:cubicBezTo>
                  <a:pt x="1031721" y="3645904"/>
                  <a:pt x="1031721" y="3645904"/>
                  <a:pt x="1033434" y="3637168"/>
                </a:cubicBezTo>
                <a:cubicBezTo>
                  <a:pt x="1048058" y="3611433"/>
                  <a:pt x="1038762" y="3585783"/>
                  <a:pt x="1019917" y="3558947"/>
                </a:cubicBezTo>
                <a:lnTo>
                  <a:pt x="1025549" y="3555172"/>
                </a:lnTo>
                <a:cubicBezTo>
                  <a:pt x="1038498" y="3562435"/>
                  <a:pt x="1046109" y="3573274"/>
                  <a:pt x="1048385" y="3587686"/>
                </a:cubicBezTo>
                <a:cubicBezTo>
                  <a:pt x="1079580" y="3574377"/>
                  <a:pt x="1083535" y="3596772"/>
                  <a:pt x="1111668" y="3601452"/>
                </a:cubicBezTo>
                <a:cubicBezTo>
                  <a:pt x="1119308" y="3588743"/>
                  <a:pt x="1139863" y="3565865"/>
                  <a:pt x="1133667" y="3546488"/>
                </a:cubicBezTo>
                <a:cubicBezTo>
                  <a:pt x="1127471" y="3527113"/>
                  <a:pt x="1090636" y="3496387"/>
                  <a:pt x="1073407" y="3483644"/>
                </a:cubicBezTo>
                <a:cubicBezTo>
                  <a:pt x="1130853" y="3437569"/>
                  <a:pt x="1130883" y="3414023"/>
                  <a:pt x="1197821" y="3416230"/>
                </a:cubicBezTo>
                <a:cubicBezTo>
                  <a:pt x="1190241" y="3381844"/>
                  <a:pt x="1208585" y="3338438"/>
                  <a:pt x="1230820" y="3323543"/>
                </a:cubicBezTo>
                <a:cubicBezTo>
                  <a:pt x="1223208" y="3312704"/>
                  <a:pt x="1202360" y="3335778"/>
                  <a:pt x="1193397" y="3334193"/>
                </a:cubicBezTo>
                <a:cubicBezTo>
                  <a:pt x="1196066" y="3332405"/>
                  <a:pt x="1202613" y="3325743"/>
                  <a:pt x="1209438" y="3317849"/>
                </a:cubicBezTo>
                <a:close/>
                <a:moveTo>
                  <a:pt x="1247656" y="3258669"/>
                </a:moveTo>
                <a:lnTo>
                  <a:pt x="1247372" y="3259175"/>
                </a:lnTo>
                <a:lnTo>
                  <a:pt x="1247563" y="3259747"/>
                </a:lnTo>
                <a:lnTo>
                  <a:pt x="1247117" y="3264810"/>
                </a:lnTo>
                <a:cubicBezTo>
                  <a:pt x="1248568" y="3266874"/>
                  <a:pt x="1253710" y="3281644"/>
                  <a:pt x="1251106" y="3270488"/>
                </a:cubicBezTo>
                <a:lnTo>
                  <a:pt x="1247563" y="3259747"/>
                </a:lnTo>
                <a:close/>
                <a:moveTo>
                  <a:pt x="7039332" y="2595950"/>
                </a:moveTo>
                <a:lnTo>
                  <a:pt x="7031529" y="2602309"/>
                </a:lnTo>
                <a:cubicBezTo>
                  <a:pt x="7018904" y="2617028"/>
                  <a:pt x="7013036" y="2636760"/>
                  <a:pt x="7005419" y="2643352"/>
                </a:cubicBezTo>
                <a:cubicBezTo>
                  <a:pt x="6994925" y="2661272"/>
                  <a:pt x="6986158" y="2651650"/>
                  <a:pt x="6966425" y="2659426"/>
                </a:cubicBezTo>
                <a:cubicBezTo>
                  <a:pt x="6975094" y="2678437"/>
                  <a:pt x="6975094" y="2678437"/>
                  <a:pt x="6963880" y="2696514"/>
                </a:cubicBezTo>
                <a:cubicBezTo>
                  <a:pt x="6935854" y="2695189"/>
                  <a:pt x="6929625" y="2717789"/>
                  <a:pt x="6928472" y="2736463"/>
                </a:cubicBezTo>
                <a:lnTo>
                  <a:pt x="6914965" y="2721639"/>
                </a:lnTo>
                <a:cubicBezTo>
                  <a:pt x="6884158" y="2757142"/>
                  <a:pt x="6853596" y="2791966"/>
                  <a:pt x="6822640" y="2818760"/>
                </a:cubicBezTo>
                <a:cubicBezTo>
                  <a:pt x="6785608" y="2807551"/>
                  <a:pt x="6754563" y="2842794"/>
                  <a:pt x="6714415" y="2877542"/>
                </a:cubicBezTo>
                <a:cubicBezTo>
                  <a:pt x="6712928" y="2905343"/>
                  <a:pt x="6664110" y="2921082"/>
                  <a:pt x="6649017" y="2943447"/>
                </a:cubicBezTo>
                <a:lnTo>
                  <a:pt x="6629115" y="2968415"/>
                </a:lnTo>
                <a:lnTo>
                  <a:pt x="7076456" y="2648046"/>
                </a:lnTo>
                <a:close/>
                <a:moveTo>
                  <a:pt x="2260836" y="2465575"/>
                </a:moveTo>
                <a:lnTo>
                  <a:pt x="2187721" y="2545175"/>
                </a:lnTo>
                <a:lnTo>
                  <a:pt x="2188519" y="2550793"/>
                </a:lnTo>
                <a:cubicBezTo>
                  <a:pt x="2187490" y="2559447"/>
                  <a:pt x="2184190" y="2566018"/>
                  <a:pt x="2178626" y="2570817"/>
                </a:cubicBezTo>
                <a:lnTo>
                  <a:pt x="2155780" y="2579949"/>
                </a:lnTo>
                <a:lnTo>
                  <a:pt x="2149491" y="2586796"/>
                </a:lnTo>
                <a:lnTo>
                  <a:pt x="2155700" y="2599880"/>
                </a:lnTo>
                <a:cubicBezTo>
                  <a:pt x="2158362" y="2604721"/>
                  <a:pt x="2160821" y="2602178"/>
                  <a:pt x="2164580" y="2600825"/>
                </a:cubicBezTo>
                <a:cubicBezTo>
                  <a:pt x="2189388" y="2582784"/>
                  <a:pt x="2218026" y="2565848"/>
                  <a:pt x="2219546" y="2528856"/>
                </a:cubicBezTo>
                <a:cubicBezTo>
                  <a:pt x="2219345" y="2521474"/>
                  <a:pt x="2225566" y="2517579"/>
                  <a:pt x="2231783" y="2513684"/>
                </a:cubicBezTo>
                <a:cubicBezTo>
                  <a:pt x="2238003" y="2509788"/>
                  <a:pt x="2245520" y="2507082"/>
                  <a:pt x="2250440" y="2501997"/>
                </a:cubicBezTo>
                <a:cubicBezTo>
                  <a:pt x="2261548" y="2491787"/>
                  <a:pt x="2266284" y="2479935"/>
                  <a:pt x="2264574" y="2469370"/>
                </a:cubicBezTo>
                <a:close/>
                <a:moveTo>
                  <a:pt x="2618133" y="2308031"/>
                </a:moveTo>
                <a:lnTo>
                  <a:pt x="2607751" y="2314308"/>
                </a:lnTo>
                <a:cubicBezTo>
                  <a:pt x="2605958" y="2313655"/>
                  <a:pt x="2600318" y="2317602"/>
                  <a:pt x="2595361" y="2319800"/>
                </a:cubicBezTo>
                <a:lnTo>
                  <a:pt x="2593121" y="2322410"/>
                </a:lnTo>
                <a:lnTo>
                  <a:pt x="2618191" y="2310439"/>
                </a:lnTo>
                <a:lnTo>
                  <a:pt x="2618201" y="2308773"/>
                </a:lnTo>
                <a:close/>
                <a:moveTo>
                  <a:pt x="2810606" y="2204137"/>
                </a:moveTo>
                <a:cubicBezTo>
                  <a:pt x="2797531" y="2211378"/>
                  <a:pt x="2789413" y="2216424"/>
                  <a:pt x="2777023" y="2221915"/>
                </a:cubicBezTo>
                <a:cubicBezTo>
                  <a:pt x="2767112" y="2226308"/>
                  <a:pt x="2756516" y="2232453"/>
                  <a:pt x="2737378" y="2239487"/>
                </a:cubicBezTo>
                <a:cubicBezTo>
                  <a:pt x="2737378" y="2239487"/>
                  <a:pt x="2736268" y="2237084"/>
                  <a:pt x="2733790" y="2238183"/>
                </a:cubicBezTo>
                <a:cubicBezTo>
                  <a:pt x="2720032" y="2247174"/>
                  <a:pt x="2723194" y="2244326"/>
                  <a:pt x="2711915" y="2252221"/>
                </a:cubicBezTo>
                <a:cubicBezTo>
                  <a:pt x="2706958" y="2254417"/>
                  <a:pt x="2702006" y="2256613"/>
                  <a:pt x="2694570" y="2259907"/>
                </a:cubicBezTo>
                <a:cubicBezTo>
                  <a:pt x="2682266" y="2270427"/>
                  <a:pt x="2668401" y="2278382"/>
                  <a:pt x="2653691" y="2286529"/>
                </a:cubicBezTo>
                <a:lnTo>
                  <a:pt x="2637715" y="2296190"/>
                </a:lnTo>
                <a:lnTo>
                  <a:pt x="2639592" y="2297288"/>
                </a:lnTo>
                <a:lnTo>
                  <a:pt x="2640719" y="2299682"/>
                </a:lnTo>
                <a:lnTo>
                  <a:pt x="2659687" y="2290624"/>
                </a:lnTo>
                <a:cubicBezTo>
                  <a:pt x="2691122" y="2277916"/>
                  <a:pt x="2720420" y="2267878"/>
                  <a:pt x="2744890" y="2259840"/>
                </a:cubicBezTo>
                <a:lnTo>
                  <a:pt x="2777484" y="2231630"/>
                </a:lnTo>
                <a:lnTo>
                  <a:pt x="2784592" y="2221675"/>
                </a:lnTo>
                <a:lnTo>
                  <a:pt x="2796569" y="2215112"/>
                </a:lnTo>
                <a:lnTo>
                  <a:pt x="2805353" y="2207509"/>
                </a:lnTo>
                <a:lnTo>
                  <a:pt x="2812259" y="2205877"/>
                </a:lnTo>
                <a:close/>
                <a:moveTo>
                  <a:pt x="2976104" y="2142365"/>
                </a:moveTo>
                <a:cubicBezTo>
                  <a:pt x="2950900" y="2149192"/>
                  <a:pt x="2932872" y="2158631"/>
                  <a:pt x="2906558" y="2163056"/>
                </a:cubicBezTo>
                <a:cubicBezTo>
                  <a:pt x="2899549" y="2170506"/>
                  <a:pt x="2885366" y="2175343"/>
                  <a:pt x="2872977" y="2180835"/>
                </a:cubicBezTo>
                <a:cubicBezTo>
                  <a:pt x="2858793" y="2185674"/>
                  <a:pt x="2844611" y="2190512"/>
                  <a:pt x="2834015" y="2196656"/>
                </a:cubicBezTo>
                <a:cubicBezTo>
                  <a:pt x="2843927" y="2192264"/>
                  <a:pt x="2845035" y="2194665"/>
                  <a:pt x="2847514" y="2193568"/>
                </a:cubicBezTo>
                <a:lnTo>
                  <a:pt x="2845497" y="2198725"/>
                </a:lnTo>
                <a:lnTo>
                  <a:pt x="2869882" y="2196080"/>
                </a:lnTo>
                <a:cubicBezTo>
                  <a:pt x="2890171" y="2192591"/>
                  <a:pt x="2913215" y="2183462"/>
                  <a:pt x="2950943" y="2150806"/>
                </a:cubicBezTo>
                <a:lnTo>
                  <a:pt x="2980532" y="2156177"/>
                </a:lnTo>
                <a:lnTo>
                  <a:pt x="2987442" y="2146938"/>
                </a:lnTo>
                <a:lnTo>
                  <a:pt x="2988334" y="2145287"/>
                </a:lnTo>
                <a:lnTo>
                  <a:pt x="2976529" y="2146519"/>
                </a:lnTo>
                <a:cubicBezTo>
                  <a:pt x="2967301" y="2149161"/>
                  <a:pt x="2986440" y="2142126"/>
                  <a:pt x="2976104" y="2142365"/>
                </a:cubicBezTo>
                <a:close/>
                <a:moveTo>
                  <a:pt x="2994159" y="2134515"/>
                </a:moveTo>
                <a:lnTo>
                  <a:pt x="2986700" y="2136221"/>
                </a:lnTo>
                <a:cubicBezTo>
                  <a:pt x="2991525" y="2136977"/>
                  <a:pt x="2991462" y="2138454"/>
                  <a:pt x="2990552" y="2140121"/>
                </a:cubicBezTo>
                <a:lnTo>
                  <a:pt x="2990097" y="2142026"/>
                </a:lnTo>
                <a:close/>
                <a:moveTo>
                  <a:pt x="8057982" y="1943545"/>
                </a:moveTo>
                <a:lnTo>
                  <a:pt x="8044421" y="1950620"/>
                </a:lnTo>
                <a:lnTo>
                  <a:pt x="7985252" y="2011164"/>
                </a:lnTo>
                <a:lnTo>
                  <a:pt x="7961658" y="2031327"/>
                </a:lnTo>
                <a:lnTo>
                  <a:pt x="7968303" y="2030244"/>
                </a:lnTo>
                <a:cubicBezTo>
                  <a:pt x="7974824" y="2029203"/>
                  <a:pt x="7982341" y="2027065"/>
                  <a:pt x="7996184" y="2017080"/>
                </a:cubicBezTo>
                <a:cubicBezTo>
                  <a:pt x="8012120" y="1999523"/>
                  <a:pt x="7995195" y="2000615"/>
                  <a:pt x="8022881" y="1980647"/>
                </a:cubicBezTo>
                <a:cubicBezTo>
                  <a:pt x="8037915" y="1976371"/>
                  <a:pt x="8053749" y="1964193"/>
                  <a:pt x="8071103" y="1949023"/>
                </a:cubicBezTo>
                <a:lnTo>
                  <a:pt x="8074157" y="1946292"/>
                </a:lnTo>
                <a:lnTo>
                  <a:pt x="8072841" y="1947148"/>
                </a:lnTo>
                <a:cubicBezTo>
                  <a:pt x="8069371" y="1947481"/>
                  <a:pt x="8064590" y="1946453"/>
                  <a:pt x="8057982" y="1943545"/>
                </a:cubicBezTo>
                <a:close/>
                <a:moveTo>
                  <a:pt x="8120618" y="1936585"/>
                </a:moveTo>
                <a:lnTo>
                  <a:pt x="8104131" y="1947305"/>
                </a:lnTo>
                <a:cubicBezTo>
                  <a:pt x="8068476" y="1976052"/>
                  <a:pt x="8035616" y="1994701"/>
                  <a:pt x="7993391" y="2027178"/>
                </a:cubicBezTo>
                <a:cubicBezTo>
                  <a:pt x="7997170" y="2033546"/>
                  <a:pt x="8005139" y="2024767"/>
                  <a:pt x="8008920" y="2031135"/>
                </a:cubicBezTo>
                <a:cubicBezTo>
                  <a:pt x="7985015" y="2057471"/>
                  <a:pt x="7970475" y="2069980"/>
                  <a:pt x="7949362" y="2086218"/>
                </a:cubicBezTo>
                <a:cubicBezTo>
                  <a:pt x="7934575" y="2094611"/>
                  <a:pt x="7919002" y="2105843"/>
                  <a:pt x="7897688" y="2120931"/>
                </a:cubicBezTo>
                <a:lnTo>
                  <a:pt x="7893043" y="2124188"/>
                </a:lnTo>
                <a:lnTo>
                  <a:pt x="7879365" y="2102629"/>
                </a:lnTo>
                <a:lnTo>
                  <a:pt x="7861179" y="2115065"/>
                </a:lnTo>
                <a:cubicBezTo>
                  <a:pt x="7846396" y="2121656"/>
                  <a:pt x="7830572" y="2126968"/>
                  <a:pt x="7817019" y="2133301"/>
                </a:cubicBezTo>
                <a:cubicBezTo>
                  <a:pt x="7803653" y="2138098"/>
                  <a:pt x="7793069" y="2146308"/>
                  <a:pt x="7788046" y="2161346"/>
                </a:cubicBezTo>
                <a:cubicBezTo>
                  <a:pt x="7759240" y="2214332"/>
                  <a:pt x="7724871" y="2260490"/>
                  <a:pt x="7680292" y="2311783"/>
                </a:cubicBezTo>
                <a:cubicBezTo>
                  <a:pt x="7705155" y="2317568"/>
                  <a:pt x="7726491" y="2326089"/>
                  <a:pt x="7748200" y="2331535"/>
                </a:cubicBezTo>
                <a:cubicBezTo>
                  <a:pt x="7760444" y="2335964"/>
                  <a:pt x="7773437" y="2334244"/>
                  <a:pt x="7777712" y="2325356"/>
                </a:cubicBezTo>
                <a:cubicBezTo>
                  <a:pt x="7796308" y="2277505"/>
                  <a:pt x="7868325" y="2263427"/>
                  <a:pt x="7866332" y="2200904"/>
                </a:cubicBezTo>
                <a:cubicBezTo>
                  <a:pt x="7899747" y="2188913"/>
                  <a:pt x="7889036" y="2119223"/>
                  <a:pt x="7954163" y="2135561"/>
                </a:cubicBezTo>
                <a:cubicBezTo>
                  <a:pt x="7972718" y="2140668"/>
                  <a:pt x="7979608" y="2110253"/>
                  <a:pt x="7996876" y="2099644"/>
                </a:cubicBezTo>
                <a:cubicBezTo>
                  <a:pt x="8048679" y="2067820"/>
                  <a:pt x="8083997" y="2023711"/>
                  <a:pt x="8107681" y="1971781"/>
                </a:cubicBezTo>
                <a:close/>
                <a:moveTo>
                  <a:pt x="8159480" y="1881734"/>
                </a:moveTo>
                <a:lnTo>
                  <a:pt x="8156914" y="1885249"/>
                </a:lnTo>
                <a:lnTo>
                  <a:pt x="8160780" y="1882699"/>
                </a:lnTo>
                <a:lnTo>
                  <a:pt x="8161456" y="1882128"/>
                </a:lnTo>
                <a:close/>
                <a:moveTo>
                  <a:pt x="8128296" y="1875389"/>
                </a:moveTo>
                <a:cubicBezTo>
                  <a:pt x="8125205" y="1877985"/>
                  <a:pt x="8124982" y="1880775"/>
                  <a:pt x="8124756" y="1883567"/>
                </a:cubicBezTo>
                <a:cubicBezTo>
                  <a:pt x="8125826" y="1906091"/>
                  <a:pt x="8114897" y="1916569"/>
                  <a:pt x="8093518" y="1913703"/>
                </a:cubicBezTo>
                <a:cubicBezTo>
                  <a:pt x="8086467" y="1911817"/>
                  <a:pt x="8083151" y="1917203"/>
                  <a:pt x="8082815" y="1921389"/>
                </a:cubicBezTo>
                <a:cubicBezTo>
                  <a:pt x="8082505" y="1925228"/>
                  <a:pt x="8082452" y="1929258"/>
                  <a:pt x="8082131" y="1932963"/>
                </a:cubicBezTo>
                <a:lnTo>
                  <a:pt x="8080265" y="1940828"/>
                </a:lnTo>
                <a:lnTo>
                  <a:pt x="8098364" y="1924640"/>
                </a:lnTo>
                <a:cubicBezTo>
                  <a:pt x="8107890" y="1916174"/>
                  <a:pt x="8117887" y="1907574"/>
                  <a:pt x="8128442" y="1899455"/>
                </a:cubicBezTo>
                <a:cubicBezTo>
                  <a:pt x="8131031" y="1900115"/>
                  <a:pt x="8135611" y="1898580"/>
                  <a:pt x="8141296" y="1895553"/>
                </a:cubicBezTo>
                <a:lnTo>
                  <a:pt x="8144566" y="1893395"/>
                </a:lnTo>
                <a:lnTo>
                  <a:pt x="8146013" y="1891340"/>
                </a:lnTo>
                <a:lnTo>
                  <a:pt x="8146468" y="1891248"/>
                </a:lnTo>
                <a:lnTo>
                  <a:pt x="8144437" y="1889649"/>
                </a:lnTo>
                <a:cubicBezTo>
                  <a:pt x="8141149" y="1885741"/>
                  <a:pt x="8138874" y="1878218"/>
                  <a:pt x="8135460" y="1875879"/>
                </a:cubicBezTo>
                <a:cubicBezTo>
                  <a:pt x="8132707" y="1874288"/>
                  <a:pt x="8129841" y="1874092"/>
                  <a:pt x="8128296" y="1875389"/>
                </a:cubicBezTo>
                <a:close/>
                <a:moveTo>
                  <a:pt x="5470268" y="832283"/>
                </a:moveTo>
                <a:lnTo>
                  <a:pt x="5456727" y="842698"/>
                </a:lnTo>
                <a:cubicBezTo>
                  <a:pt x="5424940" y="857186"/>
                  <a:pt x="5389056" y="879522"/>
                  <a:pt x="5354832" y="903679"/>
                </a:cubicBezTo>
                <a:lnTo>
                  <a:pt x="5354410" y="904008"/>
                </a:lnTo>
                <a:lnTo>
                  <a:pt x="5356672" y="910041"/>
                </a:lnTo>
                <a:cubicBezTo>
                  <a:pt x="5355860" y="913684"/>
                  <a:pt x="5353721" y="917523"/>
                  <a:pt x="5352465" y="921231"/>
                </a:cubicBezTo>
                <a:cubicBezTo>
                  <a:pt x="5351211" y="924939"/>
                  <a:pt x="5346419" y="929174"/>
                  <a:pt x="5350470" y="932093"/>
                </a:cubicBezTo>
                <a:cubicBezTo>
                  <a:pt x="5354776" y="936732"/>
                  <a:pt x="5359311" y="930775"/>
                  <a:pt x="5362590" y="928524"/>
                </a:cubicBezTo>
                <a:cubicBezTo>
                  <a:pt x="5392623" y="911724"/>
                  <a:pt x="5419860" y="888299"/>
                  <a:pt x="5444814" y="861693"/>
                </a:cubicBezTo>
                <a:close/>
                <a:moveTo>
                  <a:pt x="8352074" y="582312"/>
                </a:moveTo>
                <a:cubicBezTo>
                  <a:pt x="8351113" y="584756"/>
                  <a:pt x="8350633" y="585978"/>
                  <a:pt x="8349768" y="586361"/>
                </a:cubicBezTo>
                <a:lnTo>
                  <a:pt x="8347451" y="585864"/>
                </a:lnTo>
                <a:close/>
                <a:moveTo>
                  <a:pt x="7491121" y="447958"/>
                </a:moveTo>
                <a:lnTo>
                  <a:pt x="7480642" y="470179"/>
                </a:lnTo>
                <a:lnTo>
                  <a:pt x="7483127" y="468731"/>
                </a:lnTo>
                <a:cubicBezTo>
                  <a:pt x="7485331" y="467934"/>
                  <a:pt x="7488435" y="467427"/>
                  <a:pt x="7487845" y="462726"/>
                </a:cubicBezTo>
                <a:close/>
                <a:moveTo>
                  <a:pt x="6410322" y="442591"/>
                </a:moveTo>
                <a:lnTo>
                  <a:pt x="6409401" y="445032"/>
                </a:lnTo>
                <a:lnTo>
                  <a:pt x="6409400" y="446171"/>
                </a:lnTo>
                <a:close/>
                <a:moveTo>
                  <a:pt x="7544902" y="375198"/>
                </a:moveTo>
                <a:lnTo>
                  <a:pt x="7542222" y="377295"/>
                </a:lnTo>
                <a:cubicBezTo>
                  <a:pt x="7527209" y="389316"/>
                  <a:pt x="7514539" y="400755"/>
                  <a:pt x="7507021" y="413676"/>
                </a:cubicBezTo>
                <a:lnTo>
                  <a:pt x="7507019" y="413678"/>
                </a:lnTo>
                <a:lnTo>
                  <a:pt x="7503246" y="422249"/>
                </a:lnTo>
                <a:lnTo>
                  <a:pt x="7491571" y="447005"/>
                </a:lnTo>
                <a:lnTo>
                  <a:pt x="7500913" y="438348"/>
                </a:lnTo>
                <a:cubicBezTo>
                  <a:pt x="7516156" y="426699"/>
                  <a:pt x="7526213" y="405864"/>
                  <a:pt x="7541362" y="391178"/>
                </a:cubicBezTo>
                <a:cubicBezTo>
                  <a:pt x="7541703" y="384144"/>
                  <a:pt x="7542615" y="379360"/>
                  <a:pt x="7543945" y="376192"/>
                </a:cubicBezTo>
                <a:close/>
                <a:moveTo>
                  <a:pt x="8337383" y="373707"/>
                </a:moveTo>
                <a:lnTo>
                  <a:pt x="8344245" y="374104"/>
                </a:lnTo>
                <a:lnTo>
                  <a:pt x="8327991" y="385161"/>
                </a:lnTo>
                <a:lnTo>
                  <a:pt x="8321304" y="388917"/>
                </a:lnTo>
                <a:lnTo>
                  <a:pt x="8321498" y="388398"/>
                </a:lnTo>
                <a:cubicBezTo>
                  <a:pt x="8321469" y="376079"/>
                  <a:pt x="8326773" y="375288"/>
                  <a:pt x="8337383" y="373707"/>
                </a:cubicBezTo>
                <a:close/>
                <a:moveTo>
                  <a:pt x="7553100" y="368781"/>
                </a:moveTo>
                <a:lnTo>
                  <a:pt x="7550263" y="371001"/>
                </a:lnTo>
                <a:lnTo>
                  <a:pt x="7551923" y="371144"/>
                </a:lnTo>
                <a:close/>
                <a:moveTo>
                  <a:pt x="7604798" y="329686"/>
                </a:moveTo>
                <a:lnTo>
                  <a:pt x="7594514" y="345318"/>
                </a:lnTo>
                <a:lnTo>
                  <a:pt x="7600125" y="345378"/>
                </a:lnTo>
                <a:cubicBezTo>
                  <a:pt x="7601927" y="345956"/>
                  <a:pt x="7603726" y="346534"/>
                  <a:pt x="7606335" y="344364"/>
                </a:cubicBezTo>
                <a:cubicBezTo>
                  <a:pt x="7607639" y="343278"/>
                  <a:pt x="7608445" y="340529"/>
                  <a:pt x="7608352" y="337492"/>
                </a:cubicBezTo>
                <a:close/>
                <a:moveTo>
                  <a:pt x="8379479" y="328701"/>
                </a:moveTo>
                <a:lnTo>
                  <a:pt x="8387201" y="344818"/>
                </a:lnTo>
                <a:lnTo>
                  <a:pt x="8379225" y="350272"/>
                </a:lnTo>
                <a:lnTo>
                  <a:pt x="8379276" y="350077"/>
                </a:lnTo>
                <a:cubicBezTo>
                  <a:pt x="8378945" y="343305"/>
                  <a:pt x="8377854" y="335985"/>
                  <a:pt x="8379479" y="328701"/>
                </a:cubicBezTo>
                <a:close/>
                <a:moveTo>
                  <a:pt x="8475906" y="284399"/>
                </a:moveTo>
                <a:lnTo>
                  <a:pt x="8476842" y="286049"/>
                </a:lnTo>
                <a:lnTo>
                  <a:pt x="8475379" y="287542"/>
                </a:lnTo>
                <a:lnTo>
                  <a:pt x="8474724" y="287891"/>
                </a:lnTo>
                <a:close/>
                <a:moveTo>
                  <a:pt x="7955746" y="678"/>
                </a:moveTo>
                <a:cubicBezTo>
                  <a:pt x="7962107" y="-851"/>
                  <a:pt x="7968385" y="413"/>
                  <a:pt x="7974687" y="2437"/>
                </a:cubicBezTo>
                <a:cubicBezTo>
                  <a:pt x="7981890" y="4749"/>
                  <a:pt x="7986547" y="25797"/>
                  <a:pt x="7983225" y="33754"/>
                </a:cubicBezTo>
                <a:cubicBezTo>
                  <a:pt x="7977483" y="49957"/>
                  <a:pt x="7977483" y="49957"/>
                  <a:pt x="7988690" y="52053"/>
                </a:cubicBezTo>
                <a:cubicBezTo>
                  <a:pt x="7987572" y="59213"/>
                  <a:pt x="7983567" y="59431"/>
                  <a:pt x="7980060" y="61313"/>
                </a:cubicBezTo>
                <a:cubicBezTo>
                  <a:pt x="7978755" y="62398"/>
                  <a:pt x="7974347" y="63991"/>
                  <a:pt x="7975341" y="67317"/>
                </a:cubicBezTo>
                <a:cubicBezTo>
                  <a:pt x="7981209" y="84242"/>
                  <a:pt x="7965564" y="97264"/>
                  <a:pt x="7962925" y="112961"/>
                </a:cubicBezTo>
                <a:cubicBezTo>
                  <a:pt x="7962118" y="115710"/>
                  <a:pt x="7961808" y="120122"/>
                  <a:pt x="7961001" y="122872"/>
                </a:cubicBezTo>
                <a:cubicBezTo>
                  <a:pt x="7965099" y="125691"/>
                  <a:pt x="7976026" y="118672"/>
                  <a:pt x="7974009" y="125544"/>
                </a:cubicBezTo>
                <a:cubicBezTo>
                  <a:pt x="7970470" y="140952"/>
                  <a:pt x="7977238" y="158165"/>
                  <a:pt x="7964294" y="172055"/>
                </a:cubicBezTo>
                <a:cubicBezTo>
                  <a:pt x="7950045" y="187032"/>
                  <a:pt x="7936293" y="203671"/>
                  <a:pt x="7925335" y="224216"/>
                </a:cubicBezTo>
                <a:cubicBezTo>
                  <a:pt x="7922822" y="229424"/>
                  <a:pt x="7918010" y="232391"/>
                  <a:pt x="7919997" y="239045"/>
                </a:cubicBezTo>
                <a:cubicBezTo>
                  <a:pt x="7922387" y="244325"/>
                  <a:pt x="7927789" y="246059"/>
                  <a:pt x="7933501" y="243382"/>
                </a:cubicBezTo>
                <a:cubicBezTo>
                  <a:pt x="7940920" y="238244"/>
                  <a:pt x="7947439" y="232817"/>
                  <a:pt x="7953864" y="224353"/>
                </a:cubicBezTo>
                <a:cubicBezTo>
                  <a:pt x="7965816" y="207136"/>
                  <a:pt x="7980157" y="195198"/>
                  <a:pt x="7995400" y="183549"/>
                </a:cubicBezTo>
                <a:cubicBezTo>
                  <a:pt x="7996704" y="182463"/>
                  <a:pt x="7998814" y="178629"/>
                  <a:pt x="7999312" y="180292"/>
                </a:cubicBezTo>
                <a:cubicBezTo>
                  <a:pt x="8012412" y="186003"/>
                  <a:pt x="8020358" y="169004"/>
                  <a:pt x="8028988" y="159743"/>
                </a:cubicBezTo>
                <a:cubicBezTo>
                  <a:pt x="8069933" y="114237"/>
                  <a:pt x="8115659" y="79290"/>
                  <a:pt x="8153810" y="29879"/>
                </a:cubicBezTo>
                <a:cubicBezTo>
                  <a:pt x="8158529" y="23874"/>
                  <a:pt x="8162037" y="21992"/>
                  <a:pt x="8165327" y="27561"/>
                </a:cubicBezTo>
                <a:cubicBezTo>
                  <a:pt x="8167718" y="32840"/>
                  <a:pt x="8167407" y="37253"/>
                  <a:pt x="8163993" y="42172"/>
                </a:cubicBezTo>
                <a:cubicBezTo>
                  <a:pt x="8155859" y="53096"/>
                  <a:pt x="8151825" y="66840"/>
                  <a:pt x="8148193" y="79210"/>
                </a:cubicBezTo>
                <a:cubicBezTo>
                  <a:pt x="8143351" y="95702"/>
                  <a:pt x="8136118" y="106915"/>
                  <a:pt x="8126587" y="115886"/>
                </a:cubicBezTo>
                <a:cubicBezTo>
                  <a:pt x="8117958" y="125147"/>
                  <a:pt x="8110322" y="137734"/>
                  <a:pt x="8103089" y="148948"/>
                </a:cubicBezTo>
                <a:cubicBezTo>
                  <a:pt x="8093342" y="165370"/>
                  <a:pt x="8098432" y="171517"/>
                  <a:pt x="8106225" y="178531"/>
                </a:cubicBezTo>
                <a:cubicBezTo>
                  <a:pt x="8108927" y="179398"/>
                  <a:pt x="8112528" y="180555"/>
                  <a:pt x="8110913" y="186052"/>
                </a:cubicBezTo>
                <a:cubicBezTo>
                  <a:pt x="8109299" y="191549"/>
                  <a:pt x="8106101" y="189018"/>
                  <a:pt x="8103897" y="189815"/>
                </a:cubicBezTo>
                <a:cubicBezTo>
                  <a:pt x="8095981" y="193289"/>
                  <a:pt x="8090053" y="203417"/>
                  <a:pt x="8087632" y="211663"/>
                </a:cubicBezTo>
                <a:cubicBezTo>
                  <a:pt x="8085303" y="222946"/>
                  <a:pt x="8094213" y="222801"/>
                  <a:pt x="8099118" y="222872"/>
                </a:cubicBezTo>
                <a:cubicBezTo>
                  <a:pt x="8108929" y="223013"/>
                  <a:pt x="8117744" y="219828"/>
                  <a:pt x="8125381" y="207241"/>
                </a:cubicBezTo>
                <a:cubicBezTo>
                  <a:pt x="8127088" y="204782"/>
                  <a:pt x="8129602" y="199573"/>
                  <a:pt x="8133203" y="200730"/>
                </a:cubicBezTo>
                <a:cubicBezTo>
                  <a:pt x="8135904" y="201597"/>
                  <a:pt x="8134290" y="207094"/>
                  <a:pt x="8133483" y="209843"/>
                </a:cubicBezTo>
                <a:cubicBezTo>
                  <a:pt x="8132367" y="217004"/>
                  <a:pt x="8135067" y="217872"/>
                  <a:pt x="8139071" y="217654"/>
                </a:cubicBezTo>
                <a:cubicBezTo>
                  <a:pt x="8155897" y="214033"/>
                  <a:pt x="8171821" y="210123"/>
                  <a:pt x="8187280" y="191024"/>
                </a:cubicBezTo>
                <a:cubicBezTo>
                  <a:pt x="8190292" y="187479"/>
                  <a:pt x="8193540" y="184386"/>
                  <a:pt x="8196936" y="181575"/>
                </a:cubicBezTo>
                <a:lnTo>
                  <a:pt x="8204864" y="175746"/>
                </a:lnTo>
                <a:lnTo>
                  <a:pt x="8230483" y="148951"/>
                </a:lnTo>
                <a:cubicBezTo>
                  <a:pt x="8230970" y="143732"/>
                  <a:pt x="8230970" y="143732"/>
                  <a:pt x="8230970" y="143732"/>
                </a:cubicBezTo>
                <a:cubicBezTo>
                  <a:pt x="8230970" y="143732"/>
                  <a:pt x="8234619" y="143305"/>
                  <a:pt x="8234619" y="143305"/>
                </a:cubicBezTo>
                <a:cubicBezTo>
                  <a:pt x="8235105" y="138086"/>
                  <a:pt x="8242888" y="132014"/>
                  <a:pt x="8242888" y="132014"/>
                </a:cubicBezTo>
                <a:cubicBezTo>
                  <a:pt x="8247023" y="126367"/>
                  <a:pt x="8246537" y="131587"/>
                  <a:pt x="8242403" y="137233"/>
                </a:cubicBezTo>
                <a:lnTo>
                  <a:pt x="8241963" y="139536"/>
                </a:lnTo>
                <a:lnTo>
                  <a:pt x="8238268" y="142879"/>
                </a:lnTo>
                <a:cubicBezTo>
                  <a:pt x="8240092" y="142666"/>
                  <a:pt x="8241005" y="142559"/>
                  <a:pt x="8241521" y="141854"/>
                </a:cubicBezTo>
                <a:lnTo>
                  <a:pt x="8241963" y="139536"/>
                </a:lnTo>
                <a:lnTo>
                  <a:pt x="8247075" y="134913"/>
                </a:lnTo>
                <a:cubicBezTo>
                  <a:pt x="8255978" y="124675"/>
                  <a:pt x="8264780" y="110095"/>
                  <a:pt x="8269889" y="113370"/>
                </a:cubicBezTo>
                <a:cubicBezTo>
                  <a:pt x="8244715" y="151161"/>
                  <a:pt x="8240887" y="177746"/>
                  <a:pt x="8221973" y="208272"/>
                </a:cubicBezTo>
                <a:lnTo>
                  <a:pt x="8212392" y="222061"/>
                </a:lnTo>
                <a:lnTo>
                  <a:pt x="8206096" y="237673"/>
                </a:lnTo>
                <a:cubicBezTo>
                  <a:pt x="8199453" y="253587"/>
                  <a:pt x="8191909" y="269213"/>
                  <a:pt x="8182567" y="284260"/>
                </a:cubicBezTo>
                <a:cubicBezTo>
                  <a:pt x="8192159" y="291852"/>
                  <a:pt x="8201472" y="290332"/>
                  <a:pt x="8210909" y="278321"/>
                </a:cubicBezTo>
                <a:cubicBezTo>
                  <a:pt x="8218638" y="268772"/>
                  <a:pt x="8220129" y="273762"/>
                  <a:pt x="8220005" y="284250"/>
                </a:cubicBezTo>
                <a:cubicBezTo>
                  <a:pt x="8220781" y="295028"/>
                  <a:pt x="8214356" y="303492"/>
                  <a:pt x="8211530" y="313112"/>
                </a:cubicBezTo>
                <a:cubicBezTo>
                  <a:pt x="8206999" y="325193"/>
                  <a:pt x="8201567" y="336985"/>
                  <a:pt x="8197035" y="349065"/>
                </a:cubicBezTo>
                <a:cubicBezTo>
                  <a:pt x="8195824" y="353188"/>
                  <a:pt x="8192410" y="358107"/>
                  <a:pt x="8194706" y="360350"/>
                </a:cubicBezTo>
                <a:cubicBezTo>
                  <a:pt x="8197502" y="364254"/>
                  <a:pt x="8201412" y="360998"/>
                  <a:pt x="8204020" y="358828"/>
                </a:cubicBezTo>
                <a:cubicBezTo>
                  <a:pt x="8206627" y="356657"/>
                  <a:pt x="8209639" y="353112"/>
                  <a:pt x="8212246" y="350942"/>
                </a:cubicBezTo>
                <a:cubicBezTo>
                  <a:pt x="8232113" y="330250"/>
                  <a:pt x="8253284" y="308474"/>
                  <a:pt x="8273648" y="289446"/>
                </a:cubicBezTo>
                <a:cubicBezTo>
                  <a:pt x="8282775" y="281849"/>
                  <a:pt x="8292895" y="277579"/>
                  <a:pt x="8299973" y="290379"/>
                </a:cubicBezTo>
                <a:cubicBezTo>
                  <a:pt x="8302365" y="295658"/>
                  <a:pt x="8307269" y="295730"/>
                  <a:pt x="8311677" y="294138"/>
                </a:cubicBezTo>
                <a:cubicBezTo>
                  <a:pt x="8312981" y="293053"/>
                  <a:pt x="8315184" y="292256"/>
                  <a:pt x="8316489" y="291171"/>
                </a:cubicBezTo>
                <a:cubicBezTo>
                  <a:pt x="8322791" y="293195"/>
                  <a:pt x="8331297" y="294422"/>
                  <a:pt x="8332477" y="303825"/>
                </a:cubicBezTo>
                <a:cubicBezTo>
                  <a:pt x="8333656" y="313227"/>
                  <a:pt x="8326734" y="320028"/>
                  <a:pt x="8320619" y="324080"/>
                </a:cubicBezTo>
                <a:cubicBezTo>
                  <a:pt x="8299758" y="341445"/>
                  <a:pt x="8280791" y="362426"/>
                  <a:pt x="8263811" y="390060"/>
                </a:cubicBezTo>
                <a:cubicBezTo>
                  <a:pt x="8258689" y="397440"/>
                  <a:pt x="8259279" y="402141"/>
                  <a:pt x="8261267" y="408795"/>
                </a:cubicBezTo>
                <a:cubicBezTo>
                  <a:pt x="8263750" y="417112"/>
                  <a:pt x="8268469" y="411108"/>
                  <a:pt x="8272379" y="407852"/>
                </a:cubicBezTo>
                <a:cubicBezTo>
                  <a:pt x="8281507" y="400255"/>
                  <a:pt x="8290633" y="392658"/>
                  <a:pt x="8299356" y="386435"/>
                </a:cubicBezTo>
                <a:cubicBezTo>
                  <a:pt x="8304167" y="383468"/>
                  <a:pt x="8309476" y="382165"/>
                  <a:pt x="8310160" y="389904"/>
                </a:cubicBezTo>
                <a:cubicBezTo>
                  <a:pt x="8310842" y="397644"/>
                  <a:pt x="8304541" y="395620"/>
                  <a:pt x="8300629" y="398876"/>
                </a:cubicBezTo>
                <a:cubicBezTo>
                  <a:pt x="8298426" y="399672"/>
                  <a:pt x="8295818" y="401842"/>
                  <a:pt x="8293614" y="402639"/>
                </a:cubicBezTo>
                <a:lnTo>
                  <a:pt x="8289755" y="406639"/>
                </a:lnTo>
                <a:lnTo>
                  <a:pt x="8283548" y="410126"/>
                </a:lnTo>
                <a:lnTo>
                  <a:pt x="8280902" y="415817"/>
                </a:lnTo>
                <a:lnTo>
                  <a:pt x="8279629" y="417136"/>
                </a:lnTo>
                <a:lnTo>
                  <a:pt x="8280031" y="417692"/>
                </a:lnTo>
                <a:lnTo>
                  <a:pt x="8276592" y="425089"/>
                </a:lnTo>
                <a:cubicBezTo>
                  <a:pt x="8280445" y="430962"/>
                  <a:pt x="8284632" y="432649"/>
                  <a:pt x="8290586" y="430247"/>
                </a:cubicBezTo>
                <a:cubicBezTo>
                  <a:pt x="8304039" y="424141"/>
                  <a:pt x="8318368" y="425112"/>
                  <a:pt x="8331262" y="425986"/>
                </a:cubicBezTo>
                <a:cubicBezTo>
                  <a:pt x="8339860" y="426568"/>
                  <a:pt x="8347494" y="425682"/>
                  <a:pt x="8354508" y="423526"/>
                </a:cubicBezTo>
                <a:lnTo>
                  <a:pt x="8372129" y="414436"/>
                </a:lnTo>
                <a:lnTo>
                  <a:pt x="8378166" y="417084"/>
                </a:lnTo>
                <a:cubicBezTo>
                  <a:pt x="8390800" y="420372"/>
                  <a:pt x="8400626" y="417696"/>
                  <a:pt x="8409124" y="408398"/>
                </a:cubicBezTo>
                <a:lnTo>
                  <a:pt x="8416451" y="396739"/>
                </a:lnTo>
                <a:lnTo>
                  <a:pt x="8433229" y="398341"/>
                </a:lnTo>
                <a:cubicBezTo>
                  <a:pt x="8436904" y="401923"/>
                  <a:pt x="8438580" y="407999"/>
                  <a:pt x="8440173" y="415123"/>
                </a:cubicBezTo>
                <a:cubicBezTo>
                  <a:pt x="8439839" y="419310"/>
                  <a:pt x="8439394" y="424893"/>
                  <a:pt x="8445125" y="425281"/>
                </a:cubicBezTo>
                <a:cubicBezTo>
                  <a:pt x="8450856" y="425670"/>
                  <a:pt x="8449870" y="419990"/>
                  <a:pt x="8451525" y="417295"/>
                </a:cubicBezTo>
                <a:cubicBezTo>
                  <a:pt x="8458036" y="407914"/>
                  <a:pt x="8469833" y="404504"/>
                  <a:pt x="8478429" y="405087"/>
                </a:cubicBezTo>
                <a:cubicBezTo>
                  <a:pt x="8489781" y="407258"/>
                  <a:pt x="8485913" y="419625"/>
                  <a:pt x="8483923" y="426507"/>
                </a:cubicBezTo>
                <a:cubicBezTo>
                  <a:pt x="8479944" y="440267"/>
                  <a:pt x="8473323" y="451044"/>
                  <a:pt x="8458549" y="455656"/>
                </a:cubicBezTo>
                <a:cubicBezTo>
                  <a:pt x="8455572" y="456857"/>
                  <a:pt x="8449730" y="457865"/>
                  <a:pt x="8449284" y="463448"/>
                </a:cubicBezTo>
                <a:cubicBezTo>
                  <a:pt x="8448950" y="467634"/>
                  <a:pt x="8454681" y="468022"/>
                  <a:pt x="8457548" y="468216"/>
                </a:cubicBezTo>
                <a:cubicBezTo>
                  <a:pt x="8464600" y="470098"/>
                  <a:pt x="8464266" y="474284"/>
                  <a:pt x="8462389" y="479769"/>
                </a:cubicBezTo>
                <a:cubicBezTo>
                  <a:pt x="8452010" y="501516"/>
                  <a:pt x="8441743" y="521868"/>
                  <a:pt x="8417704" y="534271"/>
                </a:cubicBezTo>
                <a:cubicBezTo>
                  <a:pt x="8413183" y="536771"/>
                  <a:pt x="8408979" y="539819"/>
                  <a:pt x="8404972" y="543209"/>
                </a:cubicBezTo>
                <a:lnTo>
                  <a:pt x="8396289" y="551473"/>
                </a:lnTo>
                <a:lnTo>
                  <a:pt x="8360918" y="574364"/>
                </a:lnTo>
                <a:cubicBezTo>
                  <a:pt x="8355916" y="572535"/>
                  <a:pt x="8355916" y="572535"/>
                  <a:pt x="8355916" y="572535"/>
                </a:cubicBezTo>
                <a:cubicBezTo>
                  <a:pt x="8355916" y="572535"/>
                  <a:pt x="8353994" y="577424"/>
                  <a:pt x="8353994" y="577424"/>
                </a:cubicBezTo>
                <a:cubicBezTo>
                  <a:pt x="8348991" y="575593"/>
                  <a:pt x="8340147" y="583541"/>
                  <a:pt x="8340147" y="583541"/>
                </a:cubicBezTo>
                <a:cubicBezTo>
                  <a:pt x="8333223" y="586601"/>
                  <a:pt x="8338226" y="588430"/>
                  <a:pt x="8345150" y="585371"/>
                </a:cubicBezTo>
                <a:lnTo>
                  <a:pt x="8347451" y="585864"/>
                </a:lnTo>
                <a:lnTo>
                  <a:pt x="8341060" y="590777"/>
                </a:lnTo>
                <a:cubicBezTo>
                  <a:pt x="8327915" y="598289"/>
                  <a:pt x="8310820" y="603568"/>
                  <a:pt x="8311692" y="612273"/>
                </a:cubicBezTo>
                <a:cubicBezTo>
                  <a:pt x="8356989" y="595292"/>
                  <a:pt x="8383038" y="602721"/>
                  <a:pt x="8419031" y="590985"/>
                </a:cubicBezTo>
                <a:lnTo>
                  <a:pt x="8435725" y="584235"/>
                </a:lnTo>
                <a:lnTo>
                  <a:pt x="8452719" y="582947"/>
                </a:lnTo>
                <a:cubicBezTo>
                  <a:pt x="8470134" y="581321"/>
                  <a:pt x="8487663" y="578298"/>
                  <a:pt x="8505414" y="572486"/>
                </a:cubicBezTo>
                <a:cubicBezTo>
                  <a:pt x="8508377" y="589524"/>
                  <a:pt x="8503076" y="601793"/>
                  <a:pt x="8488079" y="609196"/>
                </a:cubicBezTo>
                <a:cubicBezTo>
                  <a:pt x="8476060" y="615398"/>
                  <a:pt x="8480025" y="619876"/>
                  <a:pt x="8489722" y="624742"/>
                </a:cubicBezTo>
                <a:cubicBezTo>
                  <a:pt x="8499306" y="631004"/>
                  <a:pt x="8509781" y="626100"/>
                  <a:pt x="8519810" y="626780"/>
                </a:cubicBezTo>
                <a:cubicBezTo>
                  <a:pt x="8532818" y="626258"/>
                  <a:pt x="8545936" y="624341"/>
                  <a:pt x="8558943" y="623818"/>
                </a:cubicBezTo>
                <a:cubicBezTo>
                  <a:pt x="8563242" y="624110"/>
                  <a:pt x="8569196" y="621707"/>
                  <a:pt x="8570294" y="625991"/>
                </a:cubicBezTo>
                <a:cubicBezTo>
                  <a:pt x="8572715" y="631767"/>
                  <a:pt x="8568081" y="635663"/>
                  <a:pt x="8564993" y="638259"/>
                </a:cubicBezTo>
                <a:cubicBezTo>
                  <a:pt x="8561906" y="640857"/>
                  <a:pt x="8557385" y="643357"/>
                  <a:pt x="8554296" y="645954"/>
                </a:cubicBezTo>
                <a:cubicBezTo>
                  <a:pt x="8526946" y="663745"/>
                  <a:pt x="8498052" y="682835"/>
                  <a:pt x="8472025" y="702118"/>
                </a:cubicBezTo>
                <a:cubicBezTo>
                  <a:pt x="8461216" y="711209"/>
                  <a:pt x="8453050" y="723284"/>
                  <a:pt x="8461855" y="739314"/>
                </a:cubicBezTo>
                <a:cubicBezTo>
                  <a:pt x="8465708" y="745188"/>
                  <a:pt x="8463719" y="752070"/>
                  <a:pt x="8460408" y="757457"/>
                </a:cubicBezTo>
                <a:cubicBezTo>
                  <a:pt x="8458865" y="758756"/>
                  <a:pt x="8457209" y="761450"/>
                  <a:pt x="8455664" y="762749"/>
                </a:cubicBezTo>
                <a:cubicBezTo>
                  <a:pt x="8454885" y="772517"/>
                  <a:pt x="8452451" y="784981"/>
                  <a:pt x="8460603" y="791147"/>
                </a:cubicBezTo>
                <a:cubicBezTo>
                  <a:pt x="8468755" y="797311"/>
                  <a:pt x="8477908" y="790915"/>
                  <a:pt x="8484195" y="784325"/>
                </a:cubicBezTo>
                <a:cubicBezTo>
                  <a:pt x="8508901" y="763548"/>
                  <a:pt x="8536141" y="747153"/>
                  <a:pt x="8568665" y="736728"/>
                </a:cubicBezTo>
                <a:cubicBezTo>
                  <a:pt x="8577596" y="733124"/>
                  <a:pt x="8581672" y="736206"/>
                  <a:pt x="8586957" y="742177"/>
                </a:cubicBezTo>
                <a:cubicBezTo>
                  <a:pt x="8593565" y="749641"/>
                  <a:pt x="8586068" y="753342"/>
                  <a:pt x="8581435" y="757237"/>
                </a:cubicBezTo>
                <a:cubicBezTo>
                  <a:pt x="8570626" y="766328"/>
                  <a:pt x="8559818" y="775417"/>
                  <a:pt x="8550441" y="784603"/>
                </a:cubicBezTo>
                <a:cubicBezTo>
                  <a:pt x="8545696" y="789894"/>
                  <a:pt x="8542275" y="796678"/>
                  <a:pt x="8549104" y="801351"/>
                </a:cubicBezTo>
                <a:cubicBezTo>
                  <a:pt x="8555935" y="806023"/>
                  <a:pt x="8556714" y="796254"/>
                  <a:pt x="8561346" y="792358"/>
                </a:cubicBezTo>
                <a:cubicBezTo>
                  <a:pt x="8563002" y="789664"/>
                  <a:pt x="8566090" y="787067"/>
                  <a:pt x="8567746" y="784373"/>
                </a:cubicBezTo>
                <a:cubicBezTo>
                  <a:pt x="8587932" y="766096"/>
                  <a:pt x="8589364" y="766194"/>
                  <a:pt x="8595847" y="793292"/>
                </a:cubicBezTo>
                <a:cubicBezTo>
                  <a:pt x="8598155" y="800465"/>
                  <a:pt x="8601133" y="799263"/>
                  <a:pt x="8606864" y="799651"/>
                </a:cubicBezTo>
                <a:cubicBezTo>
                  <a:pt x="8634422" y="797309"/>
                  <a:pt x="8659337" y="791980"/>
                  <a:pt x="8678534" y="768025"/>
                </a:cubicBezTo>
                <a:cubicBezTo>
                  <a:pt x="8697510" y="746860"/>
                  <a:pt x="8720338" y="731569"/>
                  <a:pt x="8745809" y="719263"/>
                </a:cubicBezTo>
                <a:cubicBezTo>
                  <a:pt x="8772825" y="705658"/>
                  <a:pt x="8793456" y="681800"/>
                  <a:pt x="8824436" y="672673"/>
                </a:cubicBezTo>
                <a:cubicBezTo>
                  <a:pt x="8828846" y="671569"/>
                  <a:pt x="8832046" y="667576"/>
                  <a:pt x="8833701" y="664881"/>
                </a:cubicBezTo>
                <a:cubicBezTo>
                  <a:pt x="8863931" y="629045"/>
                  <a:pt x="8901978" y="603559"/>
                  <a:pt x="8941347" y="579567"/>
                </a:cubicBezTo>
                <a:cubicBezTo>
                  <a:pt x="8948957" y="574471"/>
                  <a:pt x="8958110" y="568075"/>
                  <a:pt x="8966039" y="577031"/>
                </a:cubicBezTo>
                <a:cubicBezTo>
                  <a:pt x="8975402" y="586083"/>
                  <a:pt x="8967569" y="593972"/>
                  <a:pt x="8959737" y="601859"/>
                </a:cubicBezTo>
                <a:cubicBezTo>
                  <a:pt x="8950361" y="611046"/>
                  <a:pt x="8941976" y="621353"/>
                  <a:pt x="8932075" y="630329"/>
                </a:cubicBezTo>
                <a:lnTo>
                  <a:pt x="8928945" y="632665"/>
                </a:lnTo>
                <a:lnTo>
                  <a:pt x="8926532" y="633143"/>
                </a:lnTo>
                <a:lnTo>
                  <a:pt x="8909694" y="644966"/>
                </a:lnTo>
                <a:lnTo>
                  <a:pt x="8895327" y="650816"/>
                </a:lnTo>
                <a:cubicBezTo>
                  <a:pt x="8887996" y="652424"/>
                  <a:pt x="8883721" y="656344"/>
                  <a:pt x="8882975" y="661205"/>
                </a:cubicBezTo>
                <a:lnTo>
                  <a:pt x="8883439" y="663505"/>
                </a:lnTo>
                <a:lnTo>
                  <a:pt x="8851483" y="684321"/>
                </a:lnTo>
                <a:cubicBezTo>
                  <a:pt x="8830383" y="700573"/>
                  <a:pt x="8815851" y="713092"/>
                  <a:pt x="8791965" y="739444"/>
                </a:cubicBezTo>
                <a:cubicBezTo>
                  <a:pt x="8795750" y="745809"/>
                  <a:pt x="8803712" y="737025"/>
                  <a:pt x="8807496" y="743390"/>
                </a:cubicBezTo>
                <a:cubicBezTo>
                  <a:pt x="8765295" y="775896"/>
                  <a:pt x="8732446" y="794567"/>
                  <a:pt x="8696815" y="823339"/>
                </a:cubicBezTo>
                <a:cubicBezTo>
                  <a:pt x="8657398" y="845745"/>
                  <a:pt x="8621765" y="874516"/>
                  <a:pt x="8576778" y="917121"/>
                </a:cubicBezTo>
                <a:cubicBezTo>
                  <a:pt x="8604449" y="897134"/>
                  <a:pt x="8593702" y="916017"/>
                  <a:pt x="8589525" y="931167"/>
                </a:cubicBezTo>
                <a:cubicBezTo>
                  <a:pt x="8588132" y="936216"/>
                  <a:pt x="8581563" y="939950"/>
                  <a:pt x="8580170" y="945000"/>
                </a:cubicBezTo>
                <a:cubicBezTo>
                  <a:pt x="8580170" y="945000"/>
                  <a:pt x="8585348" y="946316"/>
                  <a:pt x="8591917" y="942582"/>
                </a:cubicBezTo>
                <a:cubicBezTo>
                  <a:pt x="8591917" y="942582"/>
                  <a:pt x="8591917" y="942582"/>
                  <a:pt x="8598486" y="938847"/>
                </a:cubicBezTo>
                <a:cubicBezTo>
                  <a:pt x="8585348" y="946316"/>
                  <a:pt x="8600879" y="950261"/>
                  <a:pt x="8616802" y="932693"/>
                </a:cubicBezTo>
                <a:cubicBezTo>
                  <a:pt x="8616802" y="932693"/>
                  <a:pt x="8616802" y="932693"/>
                  <a:pt x="8613018" y="926328"/>
                </a:cubicBezTo>
                <a:cubicBezTo>
                  <a:pt x="8614410" y="921279"/>
                  <a:pt x="8620980" y="917544"/>
                  <a:pt x="8620980" y="917544"/>
                </a:cubicBezTo>
                <a:cubicBezTo>
                  <a:pt x="8617195" y="911179"/>
                  <a:pt x="8615802" y="916229"/>
                  <a:pt x="8609233" y="919964"/>
                </a:cubicBezTo>
                <a:cubicBezTo>
                  <a:pt x="8609233" y="919964"/>
                  <a:pt x="8609233" y="919964"/>
                  <a:pt x="8602663" y="923698"/>
                </a:cubicBezTo>
                <a:cubicBezTo>
                  <a:pt x="8619980" y="901080"/>
                  <a:pt x="8662182" y="868574"/>
                  <a:pt x="8672537" y="871204"/>
                </a:cubicBezTo>
                <a:cubicBezTo>
                  <a:pt x="8714738" y="838699"/>
                  <a:pt x="8747978" y="798513"/>
                  <a:pt x="8778041" y="789941"/>
                </a:cubicBezTo>
                <a:cubicBezTo>
                  <a:pt x="8805712" y="769953"/>
                  <a:pt x="8788788" y="771057"/>
                  <a:pt x="8804711" y="753489"/>
                </a:cubicBezTo>
                <a:cubicBezTo>
                  <a:pt x="8832382" y="733502"/>
                  <a:pt x="8834775" y="744917"/>
                  <a:pt x="8854483" y="733714"/>
                </a:cubicBezTo>
                <a:cubicBezTo>
                  <a:pt x="8860802" y="725863"/>
                  <a:pt x="8867184" y="719042"/>
                  <a:pt x="8873511" y="713051"/>
                </a:cubicBezTo>
                <a:lnTo>
                  <a:pt x="8880509" y="707178"/>
                </a:lnTo>
                <a:lnTo>
                  <a:pt x="8832858" y="756730"/>
                </a:lnTo>
                <a:cubicBezTo>
                  <a:pt x="8812891" y="776776"/>
                  <a:pt x="8792264" y="796074"/>
                  <a:pt x="8769985" y="813508"/>
                </a:cubicBezTo>
                <a:cubicBezTo>
                  <a:pt x="8748479" y="830292"/>
                  <a:pt x="8729836" y="847271"/>
                  <a:pt x="8728932" y="876675"/>
                </a:cubicBezTo>
                <a:cubicBezTo>
                  <a:pt x="8728487" y="882257"/>
                  <a:pt x="8725176" y="887645"/>
                  <a:pt x="8719111" y="891444"/>
                </a:cubicBezTo>
                <a:cubicBezTo>
                  <a:pt x="8694961" y="905242"/>
                  <a:pt x="8681606" y="928191"/>
                  <a:pt x="8665497" y="949550"/>
                </a:cubicBezTo>
                <a:cubicBezTo>
                  <a:pt x="8654242" y="964222"/>
                  <a:pt x="8643099" y="977499"/>
                  <a:pt x="8631956" y="990775"/>
                </a:cubicBezTo>
                <a:cubicBezTo>
                  <a:pt x="8627101" y="997462"/>
                  <a:pt x="8622135" y="1005544"/>
                  <a:pt x="8624332" y="1014112"/>
                </a:cubicBezTo>
                <a:cubicBezTo>
                  <a:pt x="8627962" y="1022776"/>
                  <a:pt x="8631593" y="1031442"/>
                  <a:pt x="8645268" y="1022546"/>
                </a:cubicBezTo>
                <a:cubicBezTo>
                  <a:pt x="8665231" y="1007060"/>
                  <a:pt x="8690035" y="1003129"/>
                  <a:pt x="8716938" y="990919"/>
                </a:cubicBezTo>
                <a:cubicBezTo>
                  <a:pt x="8704795" y="1016755"/>
                  <a:pt x="8697170" y="1040094"/>
                  <a:pt x="8675886" y="1054086"/>
                </a:cubicBezTo>
                <a:cubicBezTo>
                  <a:pt x="8671366" y="1056586"/>
                  <a:pt x="8668165" y="1060579"/>
                  <a:pt x="8669153" y="1066258"/>
                </a:cubicBezTo>
                <a:cubicBezTo>
                  <a:pt x="8671575" y="1072035"/>
                  <a:pt x="8676095" y="1069534"/>
                  <a:pt x="8680505" y="1068430"/>
                </a:cubicBezTo>
                <a:cubicBezTo>
                  <a:pt x="8687780" y="1067520"/>
                  <a:pt x="8691746" y="1071998"/>
                  <a:pt x="8692732" y="1077678"/>
                </a:cubicBezTo>
                <a:cubicBezTo>
                  <a:pt x="8694930" y="1086245"/>
                  <a:pt x="8687543" y="1088551"/>
                  <a:pt x="8681811" y="1088163"/>
                </a:cubicBezTo>
                <a:cubicBezTo>
                  <a:pt x="8670350" y="1087386"/>
                  <a:pt x="8666927" y="1094171"/>
                  <a:pt x="8666260" y="1102543"/>
                </a:cubicBezTo>
                <a:cubicBezTo>
                  <a:pt x="8663935" y="1113611"/>
                  <a:pt x="8667344" y="1125067"/>
                  <a:pt x="8677262" y="1127143"/>
                </a:cubicBezTo>
                <a:cubicBezTo>
                  <a:pt x="8687293" y="1127822"/>
                  <a:pt x="8686749" y="1116560"/>
                  <a:pt x="8688851" y="1108284"/>
                </a:cubicBezTo>
                <a:cubicBezTo>
                  <a:pt x="8689074" y="1105493"/>
                  <a:pt x="8690618" y="1104194"/>
                  <a:pt x="8690952" y="1100007"/>
                </a:cubicBezTo>
                <a:cubicBezTo>
                  <a:pt x="8699327" y="1103380"/>
                  <a:pt x="8694471" y="1110067"/>
                  <a:pt x="8697002" y="1114448"/>
                </a:cubicBezTo>
                <a:cubicBezTo>
                  <a:pt x="8700745" y="1121717"/>
                  <a:pt x="8704487" y="1128987"/>
                  <a:pt x="8712541" y="1118308"/>
                </a:cubicBezTo>
                <a:cubicBezTo>
                  <a:pt x="8715741" y="1114314"/>
                  <a:pt x="8715852" y="1112919"/>
                  <a:pt x="8721472" y="1114703"/>
                </a:cubicBezTo>
                <a:cubicBezTo>
                  <a:pt x="8742743" y="1118950"/>
                  <a:pt x="8763137" y="1116122"/>
                  <a:pt x="8782208" y="1111802"/>
                </a:cubicBezTo>
                <a:cubicBezTo>
                  <a:pt x="8802825" y="1106182"/>
                  <a:pt x="8823441" y="1100563"/>
                  <a:pt x="8844933" y="1102019"/>
                </a:cubicBezTo>
                <a:lnTo>
                  <a:pt x="8850173" y="1100869"/>
                </a:lnTo>
                <a:lnTo>
                  <a:pt x="8840982" y="1111627"/>
                </a:lnTo>
                <a:cubicBezTo>
                  <a:pt x="8841230" y="1115726"/>
                  <a:pt x="8845688" y="1119554"/>
                  <a:pt x="8853779" y="1124581"/>
                </a:cubicBezTo>
                <a:cubicBezTo>
                  <a:pt x="8864362" y="1130003"/>
                  <a:pt x="8875369" y="1132994"/>
                  <a:pt x="8885108" y="1143278"/>
                </a:cubicBezTo>
                <a:cubicBezTo>
                  <a:pt x="8840854" y="1140018"/>
                  <a:pt x="8809215" y="1159985"/>
                  <a:pt x="8773436" y="1174302"/>
                </a:cubicBezTo>
                <a:cubicBezTo>
                  <a:pt x="8747013" y="1186353"/>
                  <a:pt x="8719363" y="1190717"/>
                  <a:pt x="8691753" y="1180101"/>
                </a:cubicBezTo>
                <a:cubicBezTo>
                  <a:pt x="8690295" y="1181120"/>
                  <a:pt x="8688838" y="1182138"/>
                  <a:pt x="8688838" y="1182138"/>
                </a:cubicBezTo>
                <a:cubicBezTo>
                  <a:pt x="8690830" y="1214925"/>
                  <a:pt x="8685001" y="1218996"/>
                  <a:pt x="8652596" y="1213866"/>
                </a:cubicBezTo>
                <a:cubicBezTo>
                  <a:pt x="8642626" y="1212286"/>
                  <a:pt x="8632656" y="1210707"/>
                  <a:pt x="8622686" y="1209129"/>
                </a:cubicBezTo>
                <a:cubicBezTo>
                  <a:pt x="8616242" y="1209358"/>
                  <a:pt x="8611871" y="1212412"/>
                  <a:pt x="8617047" y="1219477"/>
                </a:cubicBezTo>
                <a:cubicBezTo>
                  <a:pt x="8628014" y="1237449"/>
                  <a:pt x="8643160" y="1246090"/>
                  <a:pt x="8664559" y="1248230"/>
                </a:cubicBezTo>
                <a:cubicBezTo>
                  <a:pt x="8680972" y="1249579"/>
                  <a:pt x="8697808" y="1248500"/>
                  <a:pt x="8713798" y="1252279"/>
                </a:cubicBezTo>
                <a:cubicBezTo>
                  <a:pt x="8706472" y="1272350"/>
                  <a:pt x="8692935" y="1283944"/>
                  <a:pt x="8672150" y="1285649"/>
                </a:cubicBezTo>
                <a:cubicBezTo>
                  <a:pt x="8680432" y="1296951"/>
                  <a:pt x="8692895" y="1298924"/>
                  <a:pt x="8704936" y="1303328"/>
                </a:cubicBezTo>
                <a:cubicBezTo>
                  <a:pt x="8715942" y="1306319"/>
                  <a:pt x="8725490" y="1310330"/>
                  <a:pt x="8731702" y="1318806"/>
                </a:cubicBezTo>
                <a:cubicBezTo>
                  <a:pt x="8734289" y="1322337"/>
                  <a:pt x="8735373" y="1325319"/>
                  <a:pt x="8734640" y="1327701"/>
                </a:cubicBezTo>
                <a:cubicBezTo>
                  <a:pt x="8733906" y="1330083"/>
                  <a:pt x="8731355" y="1331864"/>
                  <a:pt x="8726677" y="1332996"/>
                </a:cubicBezTo>
                <a:cubicBezTo>
                  <a:pt x="8705471" y="1337132"/>
                  <a:pt x="8686987" y="1332956"/>
                  <a:pt x="8667890" y="1324938"/>
                </a:cubicBezTo>
                <a:cubicBezTo>
                  <a:pt x="8648793" y="1316919"/>
                  <a:pt x="8631153" y="1307880"/>
                  <a:pt x="8610599" y="1300881"/>
                </a:cubicBezTo>
                <a:cubicBezTo>
                  <a:pt x="8617232" y="1306925"/>
                  <a:pt x="8623444" y="1315402"/>
                  <a:pt x="8631114" y="1322861"/>
                </a:cubicBezTo>
                <a:cubicBezTo>
                  <a:pt x="8636712" y="1327493"/>
                  <a:pt x="8640432" y="1335577"/>
                  <a:pt x="8634180" y="1342079"/>
                </a:cubicBezTo>
                <a:cubicBezTo>
                  <a:pt x="8626472" y="1349601"/>
                  <a:pt x="8616693" y="1354297"/>
                  <a:pt x="8607988" y="1345425"/>
                </a:cubicBezTo>
                <a:cubicBezTo>
                  <a:pt x="8598249" y="1335142"/>
                  <a:pt x="8584137" y="1327912"/>
                  <a:pt x="8579190" y="1312142"/>
                </a:cubicBezTo>
                <a:cubicBezTo>
                  <a:pt x="8578156" y="1310730"/>
                  <a:pt x="8576507" y="1305473"/>
                  <a:pt x="8573171" y="1309939"/>
                </a:cubicBezTo>
                <a:lnTo>
                  <a:pt x="8565062" y="1313196"/>
                </a:lnTo>
                <a:lnTo>
                  <a:pt x="8560471" y="1316315"/>
                </a:lnTo>
                <a:cubicBezTo>
                  <a:pt x="8532581" y="1336156"/>
                  <a:pt x="8504994" y="1356720"/>
                  <a:pt x="8475483" y="1374345"/>
                </a:cubicBezTo>
                <a:cubicBezTo>
                  <a:pt x="8463346" y="1381934"/>
                  <a:pt x="8444385" y="1384847"/>
                  <a:pt x="8444133" y="1405876"/>
                </a:cubicBezTo>
                <a:cubicBezTo>
                  <a:pt x="8445452" y="1407370"/>
                  <a:pt x="8441042" y="1408472"/>
                  <a:pt x="8439497" y="1409769"/>
                </a:cubicBezTo>
                <a:cubicBezTo>
                  <a:pt x="8422389" y="1425437"/>
                  <a:pt x="8405393" y="1439709"/>
                  <a:pt x="8384548" y="1448105"/>
                </a:cubicBezTo>
                <a:cubicBezTo>
                  <a:pt x="8374069" y="1453002"/>
                  <a:pt x="8366343" y="1459488"/>
                  <a:pt x="8358506" y="1467372"/>
                </a:cubicBezTo>
                <a:cubicBezTo>
                  <a:pt x="8353646" y="1474055"/>
                  <a:pt x="8352971" y="1482428"/>
                  <a:pt x="8356822" y="1488304"/>
                </a:cubicBezTo>
                <a:cubicBezTo>
                  <a:pt x="8362102" y="1494279"/>
                  <a:pt x="8366850" y="1488991"/>
                  <a:pt x="8372693" y="1487988"/>
                </a:cubicBezTo>
                <a:cubicBezTo>
                  <a:pt x="8396180" y="1482579"/>
                  <a:pt x="8417250" y="1471392"/>
                  <a:pt x="8436999" y="1458711"/>
                </a:cubicBezTo>
                <a:cubicBezTo>
                  <a:pt x="8455203" y="1447327"/>
                  <a:pt x="8468183" y="1465054"/>
                  <a:pt x="8483831" y="1467528"/>
                </a:cubicBezTo>
                <a:cubicBezTo>
                  <a:pt x="8490994" y="1468019"/>
                  <a:pt x="8479955" y="1479891"/>
                  <a:pt x="8480825" y="1486969"/>
                </a:cubicBezTo>
                <a:cubicBezTo>
                  <a:pt x="8483691" y="1487164"/>
                  <a:pt x="8487876" y="1488854"/>
                  <a:pt x="8490742" y="1489051"/>
                </a:cubicBezTo>
                <a:cubicBezTo>
                  <a:pt x="8506279" y="1492919"/>
                  <a:pt x="8524819" y="1477350"/>
                  <a:pt x="8537912" y="1493680"/>
                </a:cubicBezTo>
                <a:cubicBezTo>
                  <a:pt x="8540552" y="1496668"/>
                  <a:pt x="8543867" y="1491282"/>
                  <a:pt x="8545412" y="1489984"/>
                </a:cubicBezTo>
                <a:cubicBezTo>
                  <a:pt x="8548614" y="1485995"/>
                  <a:pt x="8550497" y="1480511"/>
                  <a:pt x="8557549" y="1482397"/>
                </a:cubicBezTo>
                <a:cubicBezTo>
                  <a:pt x="8554768" y="1499044"/>
                  <a:pt x="8554768" y="1499044"/>
                  <a:pt x="8572074" y="1498825"/>
                </a:cubicBezTo>
                <a:cubicBezTo>
                  <a:pt x="8580782" y="1498018"/>
                  <a:pt x="8598172" y="1514643"/>
                  <a:pt x="8597273" y="1525807"/>
                </a:cubicBezTo>
                <a:cubicBezTo>
                  <a:pt x="8595701" y="1545346"/>
                  <a:pt x="8591376" y="1563291"/>
                  <a:pt x="8568985" y="1572984"/>
                </a:cubicBezTo>
                <a:cubicBezTo>
                  <a:pt x="8543505" y="1585274"/>
                  <a:pt x="8526173" y="1603732"/>
                  <a:pt x="8521060" y="1631446"/>
                </a:cubicBezTo>
                <a:cubicBezTo>
                  <a:pt x="8518504" y="1645304"/>
                  <a:pt x="8509121" y="1654484"/>
                  <a:pt x="8495777" y="1659184"/>
                </a:cubicBezTo>
                <a:cubicBezTo>
                  <a:pt x="8485299" y="1664080"/>
                  <a:pt x="8473499" y="1667481"/>
                  <a:pt x="8465437" y="1678156"/>
                </a:cubicBezTo>
                <a:cubicBezTo>
                  <a:pt x="8451082" y="1695416"/>
                  <a:pt x="8429901" y="1707998"/>
                  <a:pt x="8411472" y="1722172"/>
                </a:cubicBezTo>
                <a:cubicBezTo>
                  <a:pt x="8405403" y="1725966"/>
                  <a:pt x="8399337" y="1729761"/>
                  <a:pt x="8390850" y="1727778"/>
                </a:cubicBezTo>
                <a:cubicBezTo>
                  <a:pt x="8378181" y="1724104"/>
                  <a:pt x="8367478" y="1731790"/>
                  <a:pt x="8355791" y="1733798"/>
                </a:cubicBezTo>
                <a:cubicBezTo>
                  <a:pt x="8324917" y="1741507"/>
                  <a:pt x="8330706" y="1776983"/>
                  <a:pt x="8308091" y="1789468"/>
                </a:cubicBezTo>
                <a:cubicBezTo>
                  <a:pt x="8306658" y="1789370"/>
                  <a:pt x="8306545" y="1790765"/>
                  <a:pt x="8306545" y="1790765"/>
                </a:cubicBezTo>
                <a:cubicBezTo>
                  <a:pt x="8314890" y="1812385"/>
                  <a:pt x="8290336" y="1795269"/>
                  <a:pt x="8289437" y="1806434"/>
                </a:cubicBezTo>
                <a:cubicBezTo>
                  <a:pt x="8273367" y="1791301"/>
                  <a:pt x="8273453" y="1808145"/>
                  <a:pt x="8271458" y="1815026"/>
                </a:cubicBezTo>
                <a:cubicBezTo>
                  <a:pt x="8269463" y="1821905"/>
                  <a:pt x="8264828" y="1825797"/>
                  <a:pt x="8260081" y="1831085"/>
                </a:cubicBezTo>
                <a:cubicBezTo>
                  <a:pt x="8249378" y="1838772"/>
                  <a:pt x="8235809" y="1846264"/>
                  <a:pt x="8232157" y="1855836"/>
                </a:cubicBezTo>
                <a:cubicBezTo>
                  <a:pt x="8226848" y="1868101"/>
                  <a:pt x="8219348" y="1871797"/>
                  <a:pt x="8210639" y="1872606"/>
                </a:cubicBezTo>
                <a:lnTo>
                  <a:pt x="8201229" y="1874640"/>
                </a:lnTo>
                <a:lnTo>
                  <a:pt x="8192021" y="1883059"/>
                </a:lnTo>
                <a:lnTo>
                  <a:pt x="8176785" y="1895400"/>
                </a:lnTo>
                <a:lnTo>
                  <a:pt x="8178848" y="1940038"/>
                </a:lnTo>
                <a:cubicBezTo>
                  <a:pt x="8173940" y="1957425"/>
                  <a:pt x="8163905" y="1974261"/>
                  <a:pt x="8150623" y="1991528"/>
                </a:cubicBezTo>
                <a:cubicBezTo>
                  <a:pt x="8117002" y="2031537"/>
                  <a:pt x="8103968" y="2086215"/>
                  <a:pt x="8082218" y="2133728"/>
                </a:cubicBezTo>
                <a:cubicBezTo>
                  <a:pt x="8068270" y="2169618"/>
                  <a:pt x="8049136" y="2195602"/>
                  <a:pt x="8011821" y="2213405"/>
                </a:cubicBezTo>
                <a:cubicBezTo>
                  <a:pt x="7964293" y="2236343"/>
                  <a:pt x="7941796" y="2290007"/>
                  <a:pt x="7896676" y="2319434"/>
                </a:cubicBezTo>
                <a:cubicBezTo>
                  <a:pt x="7892774" y="2325245"/>
                  <a:pt x="7888499" y="2334134"/>
                  <a:pt x="7882190" y="2333456"/>
                </a:cubicBezTo>
                <a:cubicBezTo>
                  <a:pt x="7834497" y="2331452"/>
                  <a:pt x="7829267" y="2374506"/>
                  <a:pt x="7810132" y="2400493"/>
                </a:cubicBezTo>
                <a:cubicBezTo>
                  <a:pt x="7787469" y="2429215"/>
                  <a:pt x="7756462" y="2447695"/>
                  <a:pt x="7725455" y="2466174"/>
                </a:cubicBezTo>
                <a:cubicBezTo>
                  <a:pt x="7718773" y="2468571"/>
                  <a:pt x="7718025" y="2474724"/>
                  <a:pt x="7720432" y="2481213"/>
                </a:cubicBezTo>
                <a:cubicBezTo>
                  <a:pt x="7717818" y="2502740"/>
                  <a:pt x="7695361" y="2503445"/>
                  <a:pt x="7693328" y="2493881"/>
                </a:cubicBezTo>
                <a:cubicBezTo>
                  <a:pt x="7680916" y="2464509"/>
                  <a:pt x="7666057" y="2481606"/>
                  <a:pt x="7652317" y="2489478"/>
                </a:cubicBezTo>
                <a:cubicBezTo>
                  <a:pt x="7627992" y="2505559"/>
                  <a:pt x="7611639" y="2534959"/>
                  <a:pt x="7578971" y="2540799"/>
                </a:cubicBezTo>
                <a:cubicBezTo>
                  <a:pt x="7569134" y="2542859"/>
                  <a:pt x="7564486" y="2554821"/>
                  <a:pt x="7566520" y="2564386"/>
                </a:cubicBezTo>
                <a:cubicBezTo>
                  <a:pt x="7572995" y="2590005"/>
                  <a:pt x="7556101" y="2597537"/>
                  <a:pt x="7532897" y="2604393"/>
                </a:cubicBezTo>
                <a:cubicBezTo>
                  <a:pt x="7519158" y="2612265"/>
                  <a:pt x="7486325" y="2593163"/>
                  <a:pt x="7487778" y="2633821"/>
                </a:cubicBezTo>
                <a:cubicBezTo>
                  <a:pt x="7489066" y="2649536"/>
                  <a:pt x="7455278" y="2664602"/>
                  <a:pt x="7481055" y="2689178"/>
                </a:cubicBezTo>
                <a:cubicBezTo>
                  <a:pt x="7489771" y="2696344"/>
                  <a:pt x="7475658" y="2707291"/>
                  <a:pt x="7468602" y="2712764"/>
                </a:cubicBezTo>
                <a:cubicBezTo>
                  <a:pt x="7447806" y="2726110"/>
                  <a:pt x="7421822" y="2729551"/>
                  <a:pt x="7411777" y="2759628"/>
                </a:cubicBezTo>
                <a:cubicBezTo>
                  <a:pt x="7410615" y="2762619"/>
                  <a:pt x="7409002" y="2764392"/>
                  <a:pt x="7407099" y="2765259"/>
                </a:cubicBezTo>
                <a:cubicBezTo>
                  <a:pt x="7401390" y="2767859"/>
                  <a:pt x="7393079" y="2762294"/>
                  <a:pt x="7386541" y="2756918"/>
                </a:cubicBezTo>
                <a:lnTo>
                  <a:pt x="7345962" y="2722841"/>
                </a:lnTo>
                <a:lnTo>
                  <a:pt x="7371331" y="2756597"/>
                </a:lnTo>
                <a:lnTo>
                  <a:pt x="7359465" y="2755196"/>
                </a:lnTo>
                <a:cubicBezTo>
                  <a:pt x="7349027" y="2754894"/>
                  <a:pt x="7349426" y="2759861"/>
                  <a:pt x="7351018" y="2779724"/>
                </a:cubicBezTo>
                <a:cubicBezTo>
                  <a:pt x="7352410" y="2794884"/>
                  <a:pt x="7341089" y="2813092"/>
                  <a:pt x="7329185" y="2819293"/>
                </a:cubicBezTo>
                <a:cubicBezTo>
                  <a:pt x="7325216" y="2821362"/>
                  <a:pt x="7321184" y="2822096"/>
                  <a:pt x="7317537" y="2820938"/>
                </a:cubicBezTo>
                <a:cubicBezTo>
                  <a:pt x="7292294" y="2811008"/>
                  <a:pt x="7275346" y="2820991"/>
                  <a:pt x="7256563" y="2834443"/>
                </a:cubicBezTo>
                <a:cubicBezTo>
                  <a:pt x="7247501" y="2843088"/>
                  <a:pt x="7238046" y="2854168"/>
                  <a:pt x="7222669" y="2854408"/>
                </a:cubicBezTo>
                <a:cubicBezTo>
                  <a:pt x="7204795" y="2854283"/>
                  <a:pt x="7202172" y="2862624"/>
                  <a:pt x="7204813" y="2877968"/>
                </a:cubicBezTo>
                <a:cubicBezTo>
                  <a:pt x="7206134" y="2885640"/>
                  <a:pt x="7207454" y="2893311"/>
                  <a:pt x="7197072" y="2894285"/>
                </a:cubicBezTo>
                <a:cubicBezTo>
                  <a:pt x="7188134" y="2894221"/>
                  <a:pt x="7180642" y="2893124"/>
                  <a:pt x="7178661" y="2881617"/>
                </a:cubicBezTo>
                <a:cubicBezTo>
                  <a:pt x="7177341" y="2873945"/>
                  <a:pt x="7177465" y="2865239"/>
                  <a:pt x="7175092" y="2856166"/>
                </a:cubicBezTo>
                <a:cubicBezTo>
                  <a:pt x="7168366" y="2826512"/>
                  <a:pt x="7141285" y="2820054"/>
                  <a:pt x="7117774" y="2839046"/>
                </a:cubicBezTo>
                <a:cubicBezTo>
                  <a:pt x="7111995" y="2843186"/>
                  <a:pt x="7108320" y="2850126"/>
                  <a:pt x="7103593" y="2855665"/>
                </a:cubicBezTo>
                <a:cubicBezTo>
                  <a:pt x="7098865" y="2861204"/>
                  <a:pt x="7094139" y="2866744"/>
                  <a:pt x="7086646" y="2865648"/>
                </a:cubicBezTo>
                <a:cubicBezTo>
                  <a:pt x="7048792" y="2862596"/>
                  <a:pt x="7028046" y="2888225"/>
                  <a:pt x="7006640" y="2910019"/>
                </a:cubicBezTo>
                <a:cubicBezTo>
                  <a:pt x="7004802" y="2913489"/>
                  <a:pt x="7001912" y="2915559"/>
                  <a:pt x="7006516" y="2918726"/>
                </a:cubicBezTo>
                <a:cubicBezTo>
                  <a:pt x="7011117" y="2921893"/>
                  <a:pt x="7015328" y="2927495"/>
                  <a:pt x="7022820" y="2928594"/>
                </a:cubicBezTo>
                <a:cubicBezTo>
                  <a:pt x="7027815" y="2929323"/>
                  <a:pt x="7026103" y="2924087"/>
                  <a:pt x="7026495" y="2921651"/>
                </a:cubicBezTo>
                <a:cubicBezTo>
                  <a:pt x="7032131" y="2902535"/>
                  <a:pt x="7042639" y="2892856"/>
                  <a:pt x="7060513" y="2892981"/>
                </a:cubicBezTo>
                <a:cubicBezTo>
                  <a:pt x="7079833" y="2892072"/>
                  <a:pt x="7097191" y="2903338"/>
                  <a:pt x="7102329" y="2919048"/>
                </a:cubicBezTo>
                <a:cubicBezTo>
                  <a:pt x="7106147" y="2927085"/>
                  <a:pt x="7102865" y="2931590"/>
                  <a:pt x="7092875" y="2930127"/>
                </a:cubicBezTo>
                <a:cubicBezTo>
                  <a:pt x="7076445" y="2928967"/>
                  <a:pt x="7072770" y="2935907"/>
                  <a:pt x="7070024" y="2952956"/>
                </a:cubicBezTo>
                <a:cubicBezTo>
                  <a:pt x="7068598" y="2977675"/>
                  <a:pt x="7041412" y="3003608"/>
                  <a:pt x="7022484" y="3002082"/>
                </a:cubicBezTo>
                <a:cubicBezTo>
                  <a:pt x="7007500" y="2999887"/>
                  <a:pt x="7000275" y="3005061"/>
                  <a:pt x="6993710" y="3014072"/>
                </a:cubicBezTo>
                <a:cubicBezTo>
                  <a:pt x="6984256" y="3025151"/>
                  <a:pt x="6972698" y="3033429"/>
                  <a:pt x="6955999" y="3025998"/>
                </a:cubicBezTo>
                <a:cubicBezTo>
                  <a:pt x="6945349" y="3020699"/>
                  <a:pt x="6938784" y="3029709"/>
                  <a:pt x="6933665" y="3037684"/>
                </a:cubicBezTo>
                <a:cubicBezTo>
                  <a:pt x="6928546" y="3045659"/>
                  <a:pt x="6924479" y="3055035"/>
                  <a:pt x="6915149" y="3057407"/>
                </a:cubicBezTo>
                <a:cubicBezTo>
                  <a:pt x="6903982" y="3063251"/>
                  <a:pt x="6900949" y="3050343"/>
                  <a:pt x="6886748" y="3043277"/>
                </a:cubicBezTo>
                <a:cubicBezTo>
                  <a:pt x="6901628" y="3077863"/>
                  <a:pt x="6867859" y="3089121"/>
                  <a:pt x="6858549" y="3115179"/>
                </a:cubicBezTo>
                <a:cubicBezTo>
                  <a:pt x="6857227" y="3107507"/>
                  <a:pt x="6856568" y="3103671"/>
                  <a:pt x="6855906" y="3099835"/>
                </a:cubicBezTo>
                <a:cubicBezTo>
                  <a:pt x="6848787" y="3072617"/>
                  <a:pt x="6836693" y="3068353"/>
                  <a:pt x="6813574" y="3084910"/>
                </a:cubicBezTo>
                <a:cubicBezTo>
                  <a:pt x="6798732" y="3097693"/>
                  <a:pt x="6784284" y="3108041"/>
                  <a:pt x="6767336" y="3118024"/>
                </a:cubicBezTo>
                <a:cubicBezTo>
                  <a:pt x="6739615" y="3131413"/>
                  <a:pt x="6710180" y="3139568"/>
                  <a:pt x="6679427" y="3140048"/>
                </a:cubicBezTo>
                <a:cubicBezTo>
                  <a:pt x="6656164" y="3141627"/>
                  <a:pt x="6651045" y="3149603"/>
                  <a:pt x="6656843" y="3169149"/>
                </a:cubicBezTo>
                <a:cubicBezTo>
                  <a:pt x="6666192" y="3190461"/>
                  <a:pt x="6660287" y="3203306"/>
                  <a:pt x="6638346" y="3212556"/>
                </a:cubicBezTo>
                <a:cubicBezTo>
                  <a:pt x="6625734" y="3219434"/>
                  <a:pt x="6612070" y="3224912"/>
                  <a:pt x="6600118" y="3235625"/>
                </a:cubicBezTo>
                <a:cubicBezTo>
                  <a:pt x="6592893" y="3240799"/>
                  <a:pt x="6583563" y="3243173"/>
                  <a:pt x="6573966" y="3239274"/>
                </a:cubicBezTo>
                <a:cubicBezTo>
                  <a:pt x="6572191" y="3238391"/>
                  <a:pt x="6570777" y="3237249"/>
                  <a:pt x="6569529" y="3237066"/>
                </a:cubicBezTo>
                <a:lnTo>
                  <a:pt x="6567138" y="3239524"/>
                </a:lnTo>
                <a:lnTo>
                  <a:pt x="6570687" y="3238235"/>
                </a:lnTo>
                <a:cubicBezTo>
                  <a:pt x="6559138" y="3265440"/>
                  <a:pt x="6419645" y="3403848"/>
                  <a:pt x="6389173" y="3430222"/>
                </a:cubicBezTo>
                <a:cubicBezTo>
                  <a:pt x="6365173" y="3433318"/>
                  <a:pt x="6257755" y="3552804"/>
                  <a:pt x="6232030" y="3583441"/>
                </a:cubicBezTo>
                <a:cubicBezTo>
                  <a:pt x="6190966" y="3637122"/>
                  <a:pt x="6084234" y="3713685"/>
                  <a:pt x="6032105" y="3794153"/>
                </a:cubicBezTo>
                <a:cubicBezTo>
                  <a:pt x="6010884" y="3829732"/>
                  <a:pt x="5989258" y="3881009"/>
                  <a:pt x="5920512" y="3923299"/>
                </a:cubicBezTo>
                <a:cubicBezTo>
                  <a:pt x="5890372" y="3940547"/>
                  <a:pt x="5788474" y="3967340"/>
                  <a:pt x="5767824" y="3994052"/>
                </a:cubicBezTo>
                <a:cubicBezTo>
                  <a:pt x="5762405" y="4008045"/>
                  <a:pt x="5765764" y="4030721"/>
                  <a:pt x="5760108" y="4044453"/>
                </a:cubicBezTo>
                <a:cubicBezTo>
                  <a:pt x="5734137" y="4075770"/>
                  <a:pt x="5725133" y="4065888"/>
                  <a:pt x="5704148" y="4101726"/>
                </a:cubicBezTo>
                <a:cubicBezTo>
                  <a:pt x="5686041" y="4091349"/>
                  <a:pt x="5652220" y="4094109"/>
                  <a:pt x="5627067" y="4115879"/>
                </a:cubicBezTo>
                <a:cubicBezTo>
                  <a:pt x="5631806" y="4121080"/>
                  <a:pt x="5626969" y="4125266"/>
                  <a:pt x="5625429" y="4134971"/>
                </a:cubicBezTo>
                <a:cubicBezTo>
                  <a:pt x="5598654" y="4105584"/>
                  <a:pt x="5601765" y="4128939"/>
                  <a:pt x="5574891" y="4108940"/>
                </a:cubicBezTo>
                <a:cubicBezTo>
                  <a:pt x="5565553" y="4108185"/>
                  <a:pt x="5571543" y="4085324"/>
                  <a:pt x="5571878" y="4076197"/>
                </a:cubicBezTo>
                <a:cubicBezTo>
                  <a:pt x="5567612" y="4071516"/>
                  <a:pt x="5558273" y="4070762"/>
                  <a:pt x="5549841" y="4052011"/>
                </a:cubicBezTo>
                <a:cubicBezTo>
                  <a:pt x="5535182" y="4055861"/>
                  <a:pt x="5525507" y="4064235"/>
                  <a:pt x="5515350" y="4073027"/>
                </a:cubicBezTo>
                <a:cubicBezTo>
                  <a:pt x="5508187" y="4070388"/>
                  <a:pt x="5504605" y="4069068"/>
                  <a:pt x="5501718" y="4067207"/>
                </a:cubicBezTo>
                <a:lnTo>
                  <a:pt x="5497036" y="4062712"/>
                </a:lnTo>
                <a:lnTo>
                  <a:pt x="5495903" y="4063744"/>
                </a:lnTo>
                <a:cubicBezTo>
                  <a:pt x="5495903" y="4063744"/>
                  <a:pt x="5477796" y="4053367"/>
                  <a:pt x="5457145" y="4080078"/>
                </a:cubicBezTo>
                <a:cubicBezTo>
                  <a:pt x="5379725" y="4172668"/>
                  <a:pt x="5263056" y="4282950"/>
                  <a:pt x="5171696" y="4379233"/>
                </a:cubicBezTo>
                <a:cubicBezTo>
                  <a:pt x="5161873" y="4378896"/>
                  <a:pt x="5157607" y="4374215"/>
                  <a:pt x="5152869" y="4369014"/>
                </a:cubicBezTo>
                <a:cubicBezTo>
                  <a:pt x="5146544" y="4401002"/>
                  <a:pt x="5131065" y="4414399"/>
                  <a:pt x="5092406" y="4421345"/>
                </a:cubicBezTo>
                <a:lnTo>
                  <a:pt x="5105912" y="4436168"/>
                </a:lnTo>
                <a:lnTo>
                  <a:pt x="5080525" y="4448406"/>
                </a:lnTo>
                <a:lnTo>
                  <a:pt x="5081531" y="4471795"/>
                </a:lnTo>
                <a:cubicBezTo>
                  <a:pt x="5076568" y="4489168"/>
                  <a:pt x="5066480" y="4505974"/>
                  <a:pt x="5053143" y="4523201"/>
                </a:cubicBezTo>
                <a:cubicBezTo>
                  <a:pt x="5019393" y="4563108"/>
                  <a:pt x="5006187" y="4617749"/>
                  <a:pt x="4984285" y="4665198"/>
                </a:cubicBezTo>
                <a:cubicBezTo>
                  <a:pt x="4970225" y="4701045"/>
                  <a:pt x="4951007" y="4726973"/>
                  <a:pt x="4913635" y="4744662"/>
                </a:cubicBezTo>
                <a:cubicBezTo>
                  <a:pt x="4866036" y="4767456"/>
                  <a:pt x="4843369" y="4821053"/>
                  <a:pt x="4798156" y="4850344"/>
                </a:cubicBezTo>
                <a:cubicBezTo>
                  <a:pt x="4794236" y="4856144"/>
                  <a:pt x="4789933" y="4865020"/>
                  <a:pt x="4783626" y="4864323"/>
                </a:cubicBezTo>
                <a:cubicBezTo>
                  <a:pt x="4735941" y="4862175"/>
                  <a:pt x="4730574" y="4905215"/>
                  <a:pt x="4711356" y="4931143"/>
                </a:cubicBezTo>
                <a:cubicBezTo>
                  <a:pt x="4688601" y="4959797"/>
                  <a:pt x="4657537" y="4978184"/>
                  <a:pt x="4626473" y="4996569"/>
                </a:cubicBezTo>
                <a:cubicBezTo>
                  <a:pt x="4619782" y="4998947"/>
                  <a:pt x="4619014" y="5005097"/>
                  <a:pt x="4621401" y="5011593"/>
                </a:cubicBezTo>
                <a:cubicBezTo>
                  <a:pt x="4618719" y="5033114"/>
                  <a:pt x="4596260" y="5033750"/>
                  <a:pt x="4594258" y="5024179"/>
                </a:cubicBezTo>
                <a:cubicBezTo>
                  <a:pt x="4581939" y="4994769"/>
                  <a:pt x="4567025" y="5011822"/>
                  <a:pt x="4553262" y="5019653"/>
                </a:cubicBezTo>
                <a:cubicBezTo>
                  <a:pt x="4528886" y="5035661"/>
                  <a:pt x="4512440" y="5065011"/>
                  <a:pt x="4479754" y="5070753"/>
                </a:cubicBezTo>
                <a:cubicBezTo>
                  <a:pt x="4469910" y="5072783"/>
                  <a:pt x="4465224" y="5084731"/>
                  <a:pt x="4467227" y="5094302"/>
                </a:cubicBezTo>
                <a:cubicBezTo>
                  <a:pt x="4473620" y="5119942"/>
                  <a:pt x="4456703" y="5127424"/>
                  <a:pt x="4433479" y="5134209"/>
                </a:cubicBezTo>
                <a:cubicBezTo>
                  <a:pt x="4419715" y="5142039"/>
                  <a:pt x="4386943" y="5122838"/>
                  <a:pt x="4388267" y="5163500"/>
                </a:cubicBezTo>
                <a:cubicBezTo>
                  <a:pt x="4389503" y="5179219"/>
                  <a:pt x="4355669" y="5194184"/>
                  <a:pt x="4381367" y="5218838"/>
                </a:cubicBezTo>
                <a:cubicBezTo>
                  <a:pt x="4385714" y="5222434"/>
                  <a:pt x="4384350" y="5226958"/>
                  <a:pt x="4381016" y="5231265"/>
                </a:cubicBezTo>
                <a:lnTo>
                  <a:pt x="4370694" y="5240693"/>
                </a:lnTo>
                <a:lnTo>
                  <a:pt x="4374647" y="5238175"/>
                </a:lnTo>
                <a:cubicBezTo>
                  <a:pt x="4387821" y="5230810"/>
                  <a:pt x="4399315" y="5225593"/>
                  <a:pt x="4408418" y="5223122"/>
                </a:cubicBezTo>
                <a:cubicBezTo>
                  <a:pt x="4417422" y="5233004"/>
                  <a:pt x="4561417" y="5099538"/>
                  <a:pt x="4575742" y="5104815"/>
                </a:cubicBezTo>
                <a:cubicBezTo>
                  <a:pt x="4564195" y="5132021"/>
                  <a:pt x="4424701" y="5270428"/>
                  <a:pt x="4394228" y="5296803"/>
                </a:cubicBezTo>
                <a:cubicBezTo>
                  <a:pt x="4370229" y="5299898"/>
                  <a:pt x="4262809" y="5419384"/>
                  <a:pt x="4237086" y="5450021"/>
                </a:cubicBezTo>
                <a:cubicBezTo>
                  <a:pt x="4196022" y="5503703"/>
                  <a:pt x="4089290" y="5580265"/>
                  <a:pt x="4037162" y="5660733"/>
                </a:cubicBezTo>
                <a:cubicBezTo>
                  <a:pt x="4015940" y="5696312"/>
                  <a:pt x="3994314" y="5747589"/>
                  <a:pt x="3925567" y="5789879"/>
                </a:cubicBezTo>
                <a:cubicBezTo>
                  <a:pt x="3895428" y="5807127"/>
                  <a:pt x="3793530" y="5833921"/>
                  <a:pt x="3772880" y="5860631"/>
                </a:cubicBezTo>
                <a:cubicBezTo>
                  <a:pt x="3767462" y="5874624"/>
                  <a:pt x="3770820" y="5897302"/>
                  <a:pt x="3765164" y="5911033"/>
                </a:cubicBezTo>
                <a:cubicBezTo>
                  <a:pt x="3739193" y="5942350"/>
                  <a:pt x="3730189" y="5932468"/>
                  <a:pt x="3709203" y="5968306"/>
                </a:cubicBezTo>
                <a:cubicBezTo>
                  <a:pt x="3691096" y="5957929"/>
                  <a:pt x="3657275" y="5960689"/>
                  <a:pt x="3632123" y="5982458"/>
                </a:cubicBezTo>
                <a:cubicBezTo>
                  <a:pt x="3636862" y="5987660"/>
                  <a:pt x="3632024" y="5991846"/>
                  <a:pt x="3630485" y="6001551"/>
                </a:cubicBezTo>
                <a:cubicBezTo>
                  <a:pt x="3603710" y="5972164"/>
                  <a:pt x="3606822" y="5995519"/>
                  <a:pt x="3579947" y="5975519"/>
                </a:cubicBezTo>
                <a:cubicBezTo>
                  <a:pt x="3570608" y="5974765"/>
                  <a:pt x="3576598" y="5951905"/>
                  <a:pt x="3576934" y="5942777"/>
                </a:cubicBezTo>
                <a:cubicBezTo>
                  <a:pt x="3572669" y="5938096"/>
                  <a:pt x="3563329" y="5937341"/>
                  <a:pt x="3554897" y="5918591"/>
                </a:cubicBezTo>
                <a:cubicBezTo>
                  <a:pt x="3540238" y="5922442"/>
                  <a:pt x="3530563" y="5930815"/>
                  <a:pt x="3520405" y="5939606"/>
                </a:cubicBezTo>
                <a:cubicBezTo>
                  <a:pt x="3506080" y="5934329"/>
                  <a:pt x="3506080" y="5934329"/>
                  <a:pt x="3497313" y="5924707"/>
                </a:cubicBezTo>
                <a:cubicBezTo>
                  <a:pt x="3508052" y="5906109"/>
                  <a:pt x="3507471" y="5915915"/>
                  <a:pt x="3495020" y="5891806"/>
                </a:cubicBezTo>
                <a:lnTo>
                  <a:pt x="3474705" y="5909389"/>
                </a:lnTo>
                <a:cubicBezTo>
                  <a:pt x="3467784" y="5906541"/>
                  <a:pt x="3460929" y="5920381"/>
                  <a:pt x="3456511" y="5933217"/>
                </a:cubicBezTo>
                <a:lnTo>
                  <a:pt x="3453091" y="5945589"/>
                </a:lnTo>
                <a:lnTo>
                  <a:pt x="3453127" y="5944297"/>
                </a:lnTo>
                <a:cubicBezTo>
                  <a:pt x="3453472" y="5924658"/>
                  <a:pt x="3453797" y="5871415"/>
                  <a:pt x="3456870" y="5848893"/>
                </a:cubicBezTo>
                <a:lnTo>
                  <a:pt x="3458250" y="5842369"/>
                </a:lnTo>
                <a:lnTo>
                  <a:pt x="3437643" y="5839512"/>
                </a:lnTo>
                <a:cubicBezTo>
                  <a:pt x="3423779" y="5841626"/>
                  <a:pt x="3409036" y="5847757"/>
                  <a:pt x="3396460" y="5858642"/>
                </a:cubicBezTo>
                <a:cubicBezTo>
                  <a:pt x="3401199" y="5863844"/>
                  <a:pt x="3396362" y="5868030"/>
                  <a:pt x="3394822" y="5877736"/>
                </a:cubicBezTo>
                <a:cubicBezTo>
                  <a:pt x="3368047" y="5848348"/>
                  <a:pt x="3371158" y="5871703"/>
                  <a:pt x="3344284" y="5851704"/>
                </a:cubicBezTo>
                <a:cubicBezTo>
                  <a:pt x="3334945" y="5850949"/>
                  <a:pt x="3340936" y="5828089"/>
                  <a:pt x="3341270" y="5818961"/>
                </a:cubicBezTo>
                <a:cubicBezTo>
                  <a:pt x="3337005" y="5814280"/>
                  <a:pt x="3327667" y="5813526"/>
                  <a:pt x="3319234" y="5794776"/>
                </a:cubicBezTo>
                <a:cubicBezTo>
                  <a:pt x="3304574" y="5798626"/>
                  <a:pt x="3294900" y="5806999"/>
                  <a:pt x="3284743" y="5815791"/>
                </a:cubicBezTo>
                <a:cubicBezTo>
                  <a:pt x="3270416" y="5810514"/>
                  <a:pt x="3270416" y="5810514"/>
                  <a:pt x="3261650" y="5800892"/>
                </a:cubicBezTo>
                <a:cubicBezTo>
                  <a:pt x="3272390" y="5782293"/>
                  <a:pt x="3271808" y="5792099"/>
                  <a:pt x="3259358" y="5767990"/>
                </a:cubicBezTo>
                <a:lnTo>
                  <a:pt x="3239042" y="5785573"/>
                </a:lnTo>
                <a:cubicBezTo>
                  <a:pt x="3232121" y="5782724"/>
                  <a:pt x="3225270" y="5796565"/>
                  <a:pt x="3220850" y="5809401"/>
                </a:cubicBezTo>
                <a:lnTo>
                  <a:pt x="3217430" y="5821774"/>
                </a:lnTo>
                <a:lnTo>
                  <a:pt x="3217468" y="5820481"/>
                </a:lnTo>
                <a:cubicBezTo>
                  <a:pt x="3217868" y="5797569"/>
                  <a:pt x="3218246" y="5728919"/>
                  <a:pt x="3222983" y="5716675"/>
                </a:cubicBezTo>
                <a:cubicBezTo>
                  <a:pt x="3199795" y="5711162"/>
                  <a:pt x="3222675" y="5677406"/>
                  <a:pt x="3214577" y="5649528"/>
                </a:cubicBezTo>
                <a:cubicBezTo>
                  <a:pt x="3189526" y="5661909"/>
                  <a:pt x="3175438" y="5656892"/>
                  <a:pt x="3151339" y="5669375"/>
                </a:cubicBezTo>
                <a:cubicBezTo>
                  <a:pt x="3154785" y="5683603"/>
                  <a:pt x="3163790" y="5693486"/>
                  <a:pt x="3171985" y="5711975"/>
                </a:cubicBezTo>
                <a:lnTo>
                  <a:pt x="3167150" y="5716161"/>
                </a:lnTo>
                <a:lnTo>
                  <a:pt x="3162885" y="5711480"/>
                </a:lnTo>
                <a:cubicBezTo>
                  <a:pt x="3153566" y="5708614"/>
                  <a:pt x="3145229" y="5703794"/>
                  <a:pt x="3137543" y="5697866"/>
                </a:cubicBezTo>
                <a:lnTo>
                  <a:pt x="3117329" y="5678747"/>
                </a:lnTo>
                <a:lnTo>
                  <a:pt x="3107770" y="5689912"/>
                </a:lnTo>
                <a:cubicBezTo>
                  <a:pt x="3101322" y="5701067"/>
                  <a:pt x="3098142" y="5713066"/>
                  <a:pt x="3100822" y="5725978"/>
                </a:cubicBezTo>
                <a:cubicBezTo>
                  <a:pt x="3103932" y="5749334"/>
                  <a:pt x="3118021" y="5754351"/>
                  <a:pt x="3102446" y="5777135"/>
                </a:cubicBezTo>
                <a:cubicBezTo>
                  <a:pt x="3096218" y="5799736"/>
                  <a:pt x="3087450" y="5790113"/>
                  <a:pt x="3067716" y="5797890"/>
                </a:cubicBezTo>
                <a:cubicBezTo>
                  <a:pt x="3081224" y="5812713"/>
                  <a:pt x="3086631" y="5799660"/>
                  <a:pt x="3075902" y="5817319"/>
                </a:cubicBezTo>
                <a:cubicBezTo>
                  <a:pt x="3062297" y="5811883"/>
                  <a:pt x="3022249" y="5837243"/>
                  <a:pt x="2987509" y="5858936"/>
                </a:cubicBezTo>
                <a:cubicBezTo>
                  <a:pt x="2947464" y="5814987"/>
                  <a:pt x="2930028" y="5786354"/>
                  <a:pt x="2924290" y="5739225"/>
                </a:cubicBezTo>
                <a:cubicBezTo>
                  <a:pt x="2920123" y="5725156"/>
                  <a:pt x="2935115" y="5712179"/>
                  <a:pt x="2931768" y="5688563"/>
                </a:cubicBezTo>
                <a:lnTo>
                  <a:pt x="2918499" y="5674000"/>
                </a:lnTo>
                <a:lnTo>
                  <a:pt x="2911938" y="5676753"/>
                </a:lnTo>
                <a:lnTo>
                  <a:pt x="2911939" y="5676757"/>
                </a:lnTo>
                <a:lnTo>
                  <a:pt x="2911935" y="5676755"/>
                </a:lnTo>
                <a:lnTo>
                  <a:pt x="2876042" y="5691821"/>
                </a:lnTo>
                <a:cubicBezTo>
                  <a:pt x="2834819" y="5714854"/>
                  <a:pt x="2796962" y="5750931"/>
                  <a:pt x="2759485" y="5776741"/>
                </a:cubicBezTo>
                <a:cubicBezTo>
                  <a:pt x="2701335" y="5722413"/>
                  <a:pt x="2664736" y="5692690"/>
                  <a:pt x="2636239" y="5621534"/>
                </a:cubicBezTo>
                <a:cubicBezTo>
                  <a:pt x="2626109" y="5610417"/>
                  <a:pt x="2607218" y="5612115"/>
                  <a:pt x="2599477" y="5598013"/>
                </a:cubicBezTo>
                <a:lnTo>
                  <a:pt x="2599242" y="5596553"/>
                </a:lnTo>
                <a:lnTo>
                  <a:pt x="2580697" y="5609424"/>
                </a:lnTo>
                <a:cubicBezTo>
                  <a:pt x="2561394" y="5624549"/>
                  <a:pt x="2542560" y="5640020"/>
                  <a:pt x="2523822" y="5652925"/>
                </a:cubicBezTo>
                <a:lnTo>
                  <a:pt x="2479378" y="5610673"/>
                </a:lnTo>
                <a:lnTo>
                  <a:pt x="2474438" y="5635835"/>
                </a:lnTo>
                <a:cubicBezTo>
                  <a:pt x="2469967" y="5663232"/>
                  <a:pt x="2469578" y="5691431"/>
                  <a:pt x="2490120" y="5708482"/>
                </a:cubicBezTo>
                <a:cubicBezTo>
                  <a:pt x="2507318" y="5724940"/>
                  <a:pt x="2521672" y="5720454"/>
                  <a:pt x="2523667" y="5747637"/>
                </a:cubicBezTo>
                <a:cubicBezTo>
                  <a:pt x="2532971" y="5769086"/>
                  <a:pt x="2519938" y="5766780"/>
                  <a:pt x="2509168" y="5784677"/>
                </a:cubicBezTo>
                <a:cubicBezTo>
                  <a:pt x="2529243" y="5788230"/>
                  <a:pt x="2525308" y="5774757"/>
                  <a:pt x="2527919" y="5795023"/>
                </a:cubicBezTo>
                <a:cubicBezTo>
                  <a:pt x="2513684" y="5798892"/>
                  <a:pt x="2497862" y="5842726"/>
                  <a:pt x="2483948" y="5880507"/>
                </a:cubicBezTo>
                <a:cubicBezTo>
                  <a:pt x="2424424" y="5869973"/>
                  <a:pt x="2392521" y="5857939"/>
                  <a:pt x="2358245" y="5824403"/>
                </a:cubicBezTo>
                <a:cubicBezTo>
                  <a:pt x="2346063" y="5815859"/>
                  <a:pt x="2349791" y="5796716"/>
                  <a:pt x="2332241" y="5780194"/>
                </a:cubicBezTo>
                <a:lnTo>
                  <a:pt x="2313474" y="5776873"/>
                </a:lnTo>
                <a:lnTo>
                  <a:pt x="2317038" y="5781809"/>
                </a:lnTo>
                <a:cubicBezTo>
                  <a:pt x="2325584" y="5792377"/>
                  <a:pt x="2332966" y="5802851"/>
                  <a:pt x="2332270" y="5812058"/>
                </a:cubicBezTo>
                <a:cubicBezTo>
                  <a:pt x="2325057" y="5814113"/>
                  <a:pt x="2316469" y="5804686"/>
                  <a:pt x="2308340" y="5796953"/>
                </a:cubicBezTo>
                <a:lnTo>
                  <a:pt x="2303159" y="5793080"/>
                </a:lnTo>
                <a:lnTo>
                  <a:pt x="2290029" y="5816063"/>
                </a:lnTo>
                <a:cubicBezTo>
                  <a:pt x="2271807" y="5858773"/>
                  <a:pt x="2264482" y="5909700"/>
                  <a:pt x="2250985" y="5952348"/>
                </a:cubicBezTo>
                <a:cubicBezTo>
                  <a:pt x="2170537" y="5944499"/>
                  <a:pt x="2122724" y="5943063"/>
                  <a:pt x="2055220" y="5904286"/>
                </a:cubicBezTo>
                <a:cubicBezTo>
                  <a:pt x="2035145" y="5900733"/>
                  <a:pt x="2017062" y="5924362"/>
                  <a:pt x="1995700" y="5893751"/>
                </a:cubicBezTo>
                <a:cubicBezTo>
                  <a:pt x="1996900" y="5887576"/>
                  <a:pt x="1998224" y="5880783"/>
                  <a:pt x="1992737" y="5873422"/>
                </a:cubicBezTo>
                <a:cubicBezTo>
                  <a:pt x="1986043" y="5872239"/>
                  <a:pt x="1990212" y="5886391"/>
                  <a:pt x="1978150" y="5877230"/>
                </a:cubicBezTo>
                <a:cubicBezTo>
                  <a:pt x="1979350" y="5871056"/>
                  <a:pt x="1973863" y="5863694"/>
                  <a:pt x="1967522" y="5862573"/>
                </a:cubicBezTo>
                <a:cubicBezTo>
                  <a:pt x="1957542" y="5913828"/>
                  <a:pt x="1939226" y="5936777"/>
                  <a:pt x="1951375" y="5979173"/>
                </a:cubicBezTo>
                <a:cubicBezTo>
                  <a:pt x="1917418" y="5979551"/>
                  <a:pt x="1893614" y="5995142"/>
                  <a:pt x="1887361" y="6027253"/>
                </a:cubicBezTo>
                <a:cubicBezTo>
                  <a:pt x="1863556" y="6042844"/>
                  <a:pt x="1878582" y="6072333"/>
                  <a:pt x="1877698" y="6112421"/>
                </a:cubicBezTo>
                <a:lnTo>
                  <a:pt x="1871005" y="6111237"/>
                </a:lnTo>
                <a:lnTo>
                  <a:pt x="1869682" y="6118030"/>
                </a:lnTo>
                <a:cubicBezTo>
                  <a:pt x="1837897" y="6105378"/>
                  <a:pt x="1836574" y="6112171"/>
                  <a:pt x="1815650" y="6114855"/>
                </a:cubicBezTo>
                <a:cubicBezTo>
                  <a:pt x="1814326" y="6121648"/>
                  <a:pt x="1819462" y="6128945"/>
                  <a:pt x="1818262" y="6135121"/>
                </a:cubicBezTo>
                <a:cubicBezTo>
                  <a:pt x="1858058" y="6142164"/>
                  <a:pt x="1891166" y="6148024"/>
                  <a:pt x="1891606" y="6181319"/>
                </a:cubicBezTo>
                <a:cubicBezTo>
                  <a:pt x="1876047" y="6191981"/>
                  <a:pt x="1868035" y="6197590"/>
                  <a:pt x="1865629" y="6209940"/>
                </a:cubicBezTo>
                <a:cubicBezTo>
                  <a:pt x="1884028" y="6220225"/>
                  <a:pt x="1923389" y="6220164"/>
                  <a:pt x="1933895" y="6235439"/>
                </a:cubicBezTo>
                <a:cubicBezTo>
                  <a:pt x="1925029" y="6247285"/>
                  <a:pt x="1882827" y="6226399"/>
                  <a:pt x="1885439" y="6246665"/>
                </a:cubicBezTo>
                <a:cubicBezTo>
                  <a:pt x="1851359" y="6247660"/>
                  <a:pt x="1869880" y="6257328"/>
                  <a:pt x="1855646" y="6261196"/>
                </a:cubicBezTo>
                <a:cubicBezTo>
                  <a:pt x="1842264" y="6258827"/>
                  <a:pt x="1829293" y="6295499"/>
                  <a:pt x="1815908" y="6293131"/>
                </a:cubicBezTo>
                <a:cubicBezTo>
                  <a:pt x="1806690" y="6304915"/>
                  <a:pt x="1794183" y="6290564"/>
                  <a:pt x="1781856" y="6288382"/>
                </a:cubicBezTo>
                <a:lnTo>
                  <a:pt x="1742058" y="6281338"/>
                </a:lnTo>
                <a:cubicBezTo>
                  <a:pt x="1734516" y="6286391"/>
                  <a:pt x="1707215" y="6347997"/>
                  <a:pt x="1692628" y="6351803"/>
                </a:cubicBezTo>
                <a:cubicBezTo>
                  <a:pt x="1687979" y="6341078"/>
                  <a:pt x="1685698" y="6325184"/>
                  <a:pt x="1684311" y="6310564"/>
                </a:cubicBezTo>
                <a:lnTo>
                  <a:pt x="1683477" y="6300053"/>
                </a:lnTo>
                <a:lnTo>
                  <a:pt x="1684497" y="6291832"/>
                </a:lnTo>
                <a:lnTo>
                  <a:pt x="1682487" y="6288220"/>
                </a:lnTo>
                <a:lnTo>
                  <a:pt x="1681334" y="6276978"/>
                </a:lnTo>
                <a:cubicBezTo>
                  <a:pt x="1679152" y="6265733"/>
                  <a:pt x="1680490" y="6281301"/>
                  <a:pt x="1680010" y="6283771"/>
                </a:cubicBezTo>
                <a:lnTo>
                  <a:pt x="1682487" y="6288220"/>
                </a:lnTo>
                <a:lnTo>
                  <a:pt x="1682709" y="6290398"/>
                </a:lnTo>
                <a:lnTo>
                  <a:pt x="1683477" y="6300053"/>
                </a:lnTo>
                <a:lnTo>
                  <a:pt x="1682973" y="6304099"/>
                </a:lnTo>
                <a:lnTo>
                  <a:pt x="1643528" y="6297118"/>
                </a:lnTo>
                <a:cubicBezTo>
                  <a:pt x="1637807" y="6289078"/>
                  <a:pt x="1637807" y="6289078"/>
                  <a:pt x="1633520" y="6275543"/>
                </a:cubicBezTo>
                <a:cubicBezTo>
                  <a:pt x="1641533" y="6269935"/>
                  <a:pt x="1641533" y="6269935"/>
                  <a:pt x="1649781" y="6265006"/>
                </a:cubicBezTo>
                <a:cubicBezTo>
                  <a:pt x="1637367" y="6255783"/>
                  <a:pt x="1608871" y="6243074"/>
                  <a:pt x="1602533" y="6241951"/>
                </a:cubicBezTo>
                <a:cubicBezTo>
                  <a:pt x="1610077" y="6236899"/>
                  <a:pt x="1638568" y="6249607"/>
                  <a:pt x="1641095" y="6236638"/>
                </a:cubicBezTo>
                <a:cubicBezTo>
                  <a:pt x="1614681" y="6231963"/>
                  <a:pt x="1580162" y="6199664"/>
                  <a:pt x="1573032" y="6165184"/>
                </a:cubicBezTo>
                <a:cubicBezTo>
                  <a:pt x="1512746" y="6194120"/>
                  <a:pt x="1503089" y="6172609"/>
                  <a:pt x="1431740" y="6153592"/>
                </a:cubicBezTo>
                <a:cubicBezTo>
                  <a:pt x="1442281" y="6135015"/>
                  <a:pt x="1463384" y="6092118"/>
                  <a:pt x="1461125" y="6071914"/>
                </a:cubicBezTo>
                <a:cubicBezTo>
                  <a:pt x="1458866" y="6051711"/>
                  <a:pt x="1430725" y="6039064"/>
                  <a:pt x="1418544" y="6030521"/>
                </a:cubicBezTo>
                <a:cubicBezTo>
                  <a:pt x="1394741" y="6046111"/>
                  <a:pt x="1400282" y="6068172"/>
                  <a:pt x="1366324" y="6068550"/>
                </a:cubicBezTo>
                <a:cubicBezTo>
                  <a:pt x="1370137" y="6082641"/>
                  <a:pt x="1367612" y="6095610"/>
                  <a:pt x="1358746" y="6107456"/>
                </a:cubicBezTo>
                <a:lnTo>
                  <a:pt x="1352054" y="6106270"/>
                </a:lnTo>
                <a:cubicBezTo>
                  <a:pt x="1358307" y="6074160"/>
                  <a:pt x="1356315" y="6046976"/>
                  <a:pt x="1332424" y="6029333"/>
                </a:cubicBezTo>
                <a:cubicBezTo>
                  <a:pt x="1327287" y="6022036"/>
                  <a:pt x="1327287" y="6022036"/>
                  <a:pt x="1314256" y="6019729"/>
                </a:cubicBezTo>
                <a:cubicBezTo>
                  <a:pt x="1289250" y="6041495"/>
                  <a:pt x="1262921" y="6070054"/>
                  <a:pt x="1238499" y="6092561"/>
                </a:cubicBezTo>
                <a:cubicBezTo>
                  <a:pt x="1209206" y="6100792"/>
                  <a:pt x="1219626" y="6082833"/>
                  <a:pt x="1202514" y="6099609"/>
                </a:cubicBezTo>
                <a:cubicBezTo>
                  <a:pt x="1176537" y="6128229"/>
                  <a:pt x="1182113" y="6168822"/>
                  <a:pt x="1140141" y="6174809"/>
                </a:cubicBezTo>
                <a:cubicBezTo>
                  <a:pt x="1095411" y="6193084"/>
                  <a:pt x="1063068" y="6147754"/>
                  <a:pt x="1017780" y="6133350"/>
                </a:cubicBezTo>
                <a:cubicBezTo>
                  <a:pt x="1012849" y="6158669"/>
                  <a:pt x="1022856" y="6180243"/>
                  <a:pt x="1024146" y="6207302"/>
                </a:cubicBezTo>
                <a:lnTo>
                  <a:pt x="1044221" y="6210855"/>
                </a:lnTo>
                <a:cubicBezTo>
                  <a:pt x="1051763" y="6205801"/>
                  <a:pt x="1051763" y="6205801"/>
                  <a:pt x="1066471" y="6201377"/>
                </a:cubicBezTo>
                <a:lnTo>
                  <a:pt x="1062743" y="6220521"/>
                </a:lnTo>
                <a:cubicBezTo>
                  <a:pt x="1040493" y="6229998"/>
                  <a:pt x="1032479" y="6235608"/>
                  <a:pt x="1026225" y="6267718"/>
                </a:cubicBezTo>
                <a:lnTo>
                  <a:pt x="1008463" y="6377644"/>
                </a:lnTo>
                <a:cubicBezTo>
                  <a:pt x="994109" y="6408322"/>
                  <a:pt x="926356" y="6372696"/>
                  <a:pt x="899872" y="6383339"/>
                </a:cubicBezTo>
                <a:cubicBezTo>
                  <a:pt x="873388" y="6393983"/>
                  <a:pt x="884540" y="6448978"/>
                  <a:pt x="848615" y="6442620"/>
                </a:cubicBezTo>
                <a:cubicBezTo>
                  <a:pt x="811779" y="6455904"/>
                  <a:pt x="748941" y="6424980"/>
                  <a:pt x="723848" y="6413513"/>
                </a:cubicBezTo>
                <a:cubicBezTo>
                  <a:pt x="739637" y="6403530"/>
                  <a:pt x="767341" y="6409072"/>
                  <a:pt x="776911" y="6397351"/>
                </a:cubicBezTo>
                <a:cubicBezTo>
                  <a:pt x="789504" y="6366361"/>
                  <a:pt x="763886" y="6314556"/>
                  <a:pt x="771343" y="6276268"/>
                </a:cubicBezTo>
                <a:cubicBezTo>
                  <a:pt x="771720" y="6244394"/>
                  <a:pt x="808418" y="6287941"/>
                  <a:pt x="810480" y="6247421"/>
                </a:cubicBezTo>
                <a:cubicBezTo>
                  <a:pt x="812540" y="6206902"/>
                  <a:pt x="797644" y="6096305"/>
                  <a:pt x="779002" y="6061066"/>
                </a:cubicBezTo>
                <a:cubicBezTo>
                  <a:pt x="761452" y="6044545"/>
                  <a:pt x="693227" y="6009473"/>
                  <a:pt x="669338" y="5991829"/>
                </a:cubicBezTo>
                <a:cubicBezTo>
                  <a:pt x="670540" y="5985654"/>
                  <a:pt x="666021" y="5971440"/>
                  <a:pt x="661004" y="5963525"/>
                </a:cubicBezTo>
                <a:cubicBezTo>
                  <a:pt x="617796" y="6009537"/>
                  <a:pt x="554021" y="5951618"/>
                  <a:pt x="515544" y="5937781"/>
                </a:cubicBezTo>
                <a:cubicBezTo>
                  <a:pt x="511696" y="5957541"/>
                  <a:pt x="500074" y="5981676"/>
                  <a:pt x="490007" y="5999699"/>
                </a:cubicBezTo>
                <a:cubicBezTo>
                  <a:pt x="490007" y="5999699"/>
                  <a:pt x="484165" y="5992276"/>
                  <a:pt x="477825" y="5991154"/>
                </a:cubicBezTo>
                <a:cubicBezTo>
                  <a:pt x="470608" y="5923440"/>
                  <a:pt x="469818" y="5890082"/>
                  <a:pt x="369645" y="5878741"/>
                </a:cubicBezTo>
                <a:cubicBezTo>
                  <a:pt x="344519" y="5901124"/>
                  <a:pt x="307512" y="5847941"/>
                  <a:pt x="278218" y="5856171"/>
                </a:cubicBezTo>
                <a:cubicBezTo>
                  <a:pt x="257293" y="5858856"/>
                  <a:pt x="248075" y="5870640"/>
                  <a:pt x="208277" y="5863597"/>
                </a:cubicBezTo>
                <a:cubicBezTo>
                  <a:pt x="204110" y="5849444"/>
                  <a:pt x="200176" y="5835971"/>
                  <a:pt x="194806" y="5827994"/>
                </a:cubicBezTo>
                <a:cubicBezTo>
                  <a:pt x="217939" y="5778428"/>
                  <a:pt x="228797" y="5793765"/>
                  <a:pt x="273647" y="5774872"/>
                </a:cubicBezTo>
                <a:cubicBezTo>
                  <a:pt x="259826" y="5739207"/>
                  <a:pt x="316298" y="5696181"/>
                  <a:pt x="347643" y="5675538"/>
                </a:cubicBezTo>
                <a:lnTo>
                  <a:pt x="360676" y="5677844"/>
                </a:lnTo>
                <a:lnTo>
                  <a:pt x="355745" y="5703162"/>
                </a:lnTo>
                <a:lnTo>
                  <a:pt x="362437" y="5704347"/>
                </a:lnTo>
                <a:lnTo>
                  <a:pt x="364963" y="5691379"/>
                </a:lnTo>
                <a:cubicBezTo>
                  <a:pt x="366165" y="5685204"/>
                  <a:pt x="364523" y="5658083"/>
                  <a:pt x="365726" y="5651908"/>
                </a:cubicBezTo>
                <a:cubicBezTo>
                  <a:pt x="345153" y="5654654"/>
                  <a:pt x="345153" y="5654654"/>
                  <a:pt x="336785" y="5660201"/>
                </a:cubicBezTo>
                <a:cubicBezTo>
                  <a:pt x="332619" y="5646047"/>
                  <a:pt x="332619" y="5646047"/>
                  <a:pt x="335144" y="5633081"/>
                </a:cubicBezTo>
                <a:cubicBezTo>
                  <a:pt x="290647" y="5652035"/>
                  <a:pt x="267960" y="5628216"/>
                  <a:pt x="223668" y="5679787"/>
                </a:cubicBezTo>
                <a:cubicBezTo>
                  <a:pt x="210285" y="5677418"/>
                  <a:pt x="162943" y="5675427"/>
                  <a:pt x="150762" y="5666884"/>
                </a:cubicBezTo>
                <a:cubicBezTo>
                  <a:pt x="133212" y="5650362"/>
                  <a:pt x="129278" y="5636890"/>
                  <a:pt x="118771" y="5621616"/>
                </a:cubicBezTo>
                <a:cubicBezTo>
                  <a:pt x="126347" y="5582711"/>
                  <a:pt x="121622" y="5535881"/>
                  <a:pt x="146396" y="5513435"/>
                </a:cubicBezTo>
                <a:cubicBezTo>
                  <a:pt x="156817" y="5495475"/>
                  <a:pt x="170200" y="5497844"/>
                  <a:pt x="186959" y="5481007"/>
                </a:cubicBezTo>
                <a:cubicBezTo>
                  <a:pt x="182793" y="5466855"/>
                  <a:pt x="178979" y="5452765"/>
                  <a:pt x="174581" y="5437932"/>
                </a:cubicBezTo>
                <a:cubicBezTo>
                  <a:pt x="157701" y="5455386"/>
                  <a:pt x="60372" y="5464991"/>
                  <a:pt x="30993" y="5439989"/>
                </a:cubicBezTo>
                <a:cubicBezTo>
                  <a:pt x="12241" y="5429643"/>
                  <a:pt x="12241" y="5429643"/>
                  <a:pt x="8306" y="5416170"/>
                </a:cubicBezTo>
                <a:cubicBezTo>
                  <a:pt x="-7801" y="5392239"/>
                  <a:pt x="419" y="5314481"/>
                  <a:pt x="25193" y="5292035"/>
                </a:cubicBezTo>
                <a:cubicBezTo>
                  <a:pt x="27964" y="5286696"/>
                  <a:pt x="31933" y="5281779"/>
                  <a:pt x="36853" y="5277254"/>
                </a:cubicBezTo>
                <a:cubicBezTo>
                  <a:pt x="71295" y="5245576"/>
                  <a:pt x="152351" y="5233091"/>
                  <a:pt x="195135" y="5229483"/>
                </a:cubicBezTo>
                <a:lnTo>
                  <a:pt x="214498" y="5228018"/>
                </a:lnTo>
                <a:lnTo>
                  <a:pt x="227624" y="5216199"/>
                </a:lnTo>
                <a:cubicBezTo>
                  <a:pt x="220297" y="5216420"/>
                  <a:pt x="216227" y="5214880"/>
                  <a:pt x="211575" y="5215257"/>
                </a:cubicBezTo>
                <a:cubicBezTo>
                  <a:pt x="204250" y="5215478"/>
                  <a:pt x="204017" y="5210265"/>
                  <a:pt x="209712" y="5203449"/>
                </a:cubicBezTo>
                <a:cubicBezTo>
                  <a:pt x="226803" y="5183001"/>
                  <a:pt x="232496" y="5161235"/>
                  <a:pt x="242260" y="5141008"/>
                </a:cubicBezTo>
                <a:cubicBezTo>
                  <a:pt x="255627" y="5111891"/>
                  <a:pt x="272367" y="5083622"/>
                  <a:pt x="297828" y="5056514"/>
                </a:cubicBezTo>
                <a:cubicBezTo>
                  <a:pt x="305501" y="5049164"/>
                  <a:pt x="308176" y="5049321"/>
                  <a:pt x="310386" y="5054001"/>
                </a:cubicBezTo>
                <a:cubicBezTo>
                  <a:pt x="315969" y="5059527"/>
                  <a:pt x="311087" y="5069642"/>
                  <a:pt x="306205" y="5079756"/>
                </a:cubicBezTo>
                <a:cubicBezTo>
                  <a:pt x="303881" y="5087420"/>
                  <a:pt x="304695" y="5090717"/>
                  <a:pt x="312022" y="5090497"/>
                </a:cubicBezTo>
                <a:cubicBezTo>
                  <a:pt x="318650" y="5089585"/>
                  <a:pt x="323067" y="5083994"/>
                  <a:pt x="327485" y="5078403"/>
                </a:cubicBezTo>
                <a:cubicBezTo>
                  <a:pt x="332484" y="5070896"/>
                  <a:pt x="338064" y="5061474"/>
                  <a:pt x="343062" y="5053966"/>
                </a:cubicBezTo>
                <a:cubicBezTo>
                  <a:pt x="345504" y="5048910"/>
                  <a:pt x="349804" y="5040712"/>
                  <a:pt x="356432" y="5039800"/>
                </a:cubicBezTo>
                <a:cubicBezTo>
                  <a:pt x="364339" y="5037664"/>
                  <a:pt x="362016" y="5045328"/>
                  <a:pt x="362249" y="5050541"/>
                </a:cubicBezTo>
                <a:cubicBezTo>
                  <a:pt x="362366" y="5053148"/>
                  <a:pt x="359924" y="5058205"/>
                  <a:pt x="363879" y="5057136"/>
                </a:cubicBezTo>
                <a:cubicBezTo>
                  <a:pt x="368529" y="5056759"/>
                  <a:pt x="370273" y="5051011"/>
                  <a:pt x="372133" y="5047870"/>
                </a:cubicBezTo>
                <a:lnTo>
                  <a:pt x="407468" y="4979865"/>
                </a:lnTo>
                <a:lnTo>
                  <a:pt x="332463" y="4909039"/>
                </a:lnTo>
                <a:lnTo>
                  <a:pt x="334866" y="4909496"/>
                </a:lnTo>
                <a:cubicBezTo>
                  <a:pt x="347971" y="4909997"/>
                  <a:pt x="355635" y="4902638"/>
                  <a:pt x="371626" y="4913456"/>
                </a:cubicBezTo>
                <a:cubicBezTo>
                  <a:pt x="406968" y="4938407"/>
                  <a:pt x="409192" y="4923185"/>
                  <a:pt x="419410" y="4913373"/>
                </a:cubicBezTo>
                <a:cubicBezTo>
                  <a:pt x="419884" y="4906376"/>
                  <a:pt x="427074" y="4906013"/>
                  <a:pt x="430907" y="4902334"/>
                </a:cubicBezTo>
                <a:lnTo>
                  <a:pt x="439971" y="4897512"/>
                </a:lnTo>
                <a:lnTo>
                  <a:pt x="452359" y="4866893"/>
                </a:lnTo>
                <a:lnTo>
                  <a:pt x="439982" y="4852601"/>
                </a:lnTo>
                <a:cubicBezTo>
                  <a:pt x="426296" y="4836061"/>
                  <a:pt x="414064" y="4818642"/>
                  <a:pt x="412085" y="4804031"/>
                </a:cubicBezTo>
                <a:lnTo>
                  <a:pt x="397225" y="4782869"/>
                </a:lnTo>
                <a:cubicBezTo>
                  <a:pt x="376341" y="4788514"/>
                  <a:pt x="350748" y="4821596"/>
                  <a:pt x="320903" y="4825655"/>
                </a:cubicBezTo>
                <a:cubicBezTo>
                  <a:pt x="280319" y="4839561"/>
                  <a:pt x="201122" y="4860745"/>
                  <a:pt x="156685" y="4845640"/>
                </a:cubicBezTo>
                <a:cubicBezTo>
                  <a:pt x="150338" y="4843481"/>
                  <a:pt x="144699" y="4840582"/>
                  <a:pt x="139983" y="4836816"/>
                </a:cubicBezTo>
                <a:cubicBezTo>
                  <a:pt x="108159" y="4826262"/>
                  <a:pt x="68851" y="4758490"/>
                  <a:pt x="73788" y="4730136"/>
                </a:cubicBezTo>
                <a:cubicBezTo>
                  <a:pt x="71876" y="4716239"/>
                  <a:pt x="71876" y="4716239"/>
                  <a:pt x="84787" y="4699240"/>
                </a:cubicBezTo>
                <a:cubicBezTo>
                  <a:pt x="97261" y="4673239"/>
                  <a:pt x="152633" y="4649661"/>
                  <a:pt x="189060" y="4643364"/>
                </a:cubicBezTo>
                <a:lnTo>
                  <a:pt x="209828" y="4643375"/>
                </a:lnTo>
                <a:lnTo>
                  <a:pt x="216036" y="4637426"/>
                </a:lnTo>
                <a:lnTo>
                  <a:pt x="210583" y="4599026"/>
                </a:lnTo>
                <a:cubicBezTo>
                  <a:pt x="188378" y="4590375"/>
                  <a:pt x="177113" y="4597922"/>
                  <a:pt x="160244" y="4585696"/>
                </a:cubicBezTo>
                <a:cubicBezTo>
                  <a:pt x="128421" y="4575140"/>
                  <a:pt x="113590" y="4530433"/>
                  <a:pt x="90757" y="4497917"/>
                </a:cubicBezTo>
                <a:cubicBezTo>
                  <a:pt x="94115" y="4479731"/>
                  <a:pt x="92203" y="4465834"/>
                  <a:pt x="101489" y="4443673"/>
                </a:cubicBezTo>
                <a:cubicBezTo>
                  <a:pt x="109131" y="4430966"/>
                  <a:pt x="151591" y="4410107"/>
                  <a:pt x="162856" y="4402561"/>
                </a:cubicBezTo>
                <a:cubicBezTo>
                  <a:pt x="224430" y="4431889"/>
                  <a:pt x="235429" y="4400994"/>
                  <a:pt x="283855" y="4400426"/>
                </a:cubicBezTo>
                <a:cubicBezTo>
                  <a:pt x="276244" y="4389588"/>
                  <a:pt x="276244" y="4389588"/>
                  <a:pt x="274265" y="4374975"/>
                </a:cubicBezTo>
                <a:cubicBezTo>
                  <a:pt x="284182" y="4376681"/>
                  <a:pt x="284182" y="4376681"/>
                  <a:pt x="304111" y="4370918"/>
                </a:cubicBezTo>
                <a:cubicBezTo>
                  <a:pt x="300486" y="4365756"/>
                  <a:pt x="290896" y="4340306"/>
                  <a:pt x="287272" y="4335144"/>
                </a:cubicBezTo>
                <a:lnTo>
                  <a:pt x="279661" y="4324307"/>
                </a:lnTo>
                <a:lnTo>
                  <a:pt x="274029" y="4328080"/>
                </a:lnTo>
                <a:lnTo>
                  <a:pt x="288888" y="4349241"/>
                </a:lnTo>
                <a:lnTo>
                  <a:pt x="277919" y="4356589"/>
                </a:lnTo>
                <a:cubicBezTo>
                  <a:pt x="240824" y="4350325"/>
                  <a:pt x="171610" y="4333704"/>
                  <a:pt x="169662" y="4295545"/>
                </a:cubicBezTo>
                <a:cubicBezTo>
                  <a:pt x="120940" y="4296311"/>
                  <a:pt x="117286" y="4314697"/>
                  <a:pt x="75871" y="4278692"/>
                </a:cubicBezTo>
                <a:cubicBezTo>
                  <a:pt x="77518" y="4269240"/>
                  <a:pt x="75606" y="4255343"/>
                  <a:pt x="73628" y="4240731"/>
                </a:cubicBezTo>
                <a:cubicBezTo>
                  <a:pt x="107127" y="4218288"/>
                  <a:pt x="120371" y="4225353"/>
                  <a:pt x="140597" y="4219391"/>
                </a:cubicBezTo>
                <a:cubicBezTo>
                  <a:pt x="170738" y="4215135"/>
                  <a:pt x="182821" y="4151639"/>
                  <a:pt x="214941" y="4161995"/>
                </a:cubicBezTo>
                <a:cubicBezTo>
                  <a:pt x="301870" y="4111345"/>
                  <a:pt x="288953" y="4080534"/>
                  <a:pt x="267861" y="4015736"/>
                </a:cubicBezTo>
                <a:cubicBezTo>
                  <a:pt x="273197" y="4012160"/>
                  <a:pt x="275502" y="4003026"/>
                  <a:pt x="275502" y="4003026"/>
                </a:cubicBezTo>
                <a:cubicBezTo>
                  <a:pt x="292075" y="4015452"/>
                  <a:pt x="312567" y="4032840"/>
                  <a:pt x="324165" y="4049355"/>
                </a:cubicBezTo>
                <a:cubicBezTo>
                  <a:pt x="353678" y="4021234"/>
                  <a:pt x="388291" y="3942644"/>
                  <a:pt x="446602" y="3967327"/>
                </a:cubicBezTo>
                <a:cubicBezTo>
                  <a:pt x="447951" y="3958075"/>
                  <a:pt x="446270" y="3943265"/>
                  <a:pt x="442645" y="3938103"/>
                </a:cubicBezTo>
                <a:cubicBezTo>
                  <a:pt x="457268" y="3912368"/>
                  <a:pt x="505291" y="3852874"/>
                  <a:pt x="514579" y="3830713"/>
                </a:cubicBezTo>
                <a:cubicBezTo>
                  <a:pt x="517209" y="3791005"/>
                  <a:pt x="485604" y="3683919"/>
                  <a:pt x="467151" y="3647710"/>
                </a:cubicBezTo>
                <a:cubicBezTo>
                  <a:pt x="448698" y="3611500"/>
                  <a:pt x="432959" y="3666063"/>
                  <a:pt x="419580" y="3637079"/>
                </a:cubicBezTo>
                <a:cubicBezTo>
                  <a:pt x="397109" y="3605080"/>
                  <a:pt x="399342" y="3547422"/>
                  <a:pt x="375159" y="3524160"/>
                </a:cubicBezTo>
                <a:cubicBezTo>
                  <a:pt x="361619" y="3517294"/>
                  <a:pt x="338562" y="3533500"/>
                  <a:pt x="320047" y="3530725"/>
                </a:cubicBezTo>
                <a:cubicBezTo>
                  <a:pt x="338295" y="3510152"/>
                  <a:pt x="383090" y="3456615"/>
                  <a:pt x="422193" y="3453944"/>
                </a:cubicBezTo>
                <a:cubicBezTo>
                  <a:pt x="452432" y="3433686"/>
                  <a:pt x="464726" y="3488440"/>
                  <a:pt x="493286" y="3487520"/>
                </a:cubicBezTo>
                <a:cubicBezTo>
                  <a:pt x="521848" y="3486599"/>
                  <a:pt x="569212" y="3426787"/>
                  <a:pt x="594877" y="3449057"/>
                </a:cubicBezTo>
                <a:lnTo>
                  <a:pt x="656062" y="3542396"/>
                </a:lnTo>
                <a:cubicBezTo>
                  <a:pt x="674909" y="3569234"/>
                  <a:pt x="684529" y="3571139"/>
                  <a:pt x="708742" y="3570855"/>
                </a:cubicBezTo>
                <a:lnTo>
                  <a:pt x="719978" y="3586854"/>
                </a:lnTo>
                <a:cubicBezTo>
                  <a:pt x="704725" y="3588724"/>
                  <a:pt x="704725" y="3588724"/>
                  <a:pt x="695764" y="3587139"/>
                </a:cubicBezTo>
                <a:lnTo>
                  <a:pt x="678867" y="3598459"/>
                </a:lnTo>
                <a:cubicBezTo>
                  <a:pt x="683810" y="3611086"/>
                  <a:pt x="686200" y="3623335"/>
                  <a:pt x="689211" y="3635074"/>
                </a:cubicBezTo>
                <a:lnTo>
                  <a:pt x="694335" y="3647285"/>
                </a:lnTo>
                <a:lnTo>
                  <a:pt x="887147" y="3437367"/>
                </a:lnTo>
                <a:lnTo>
                  <a:pt x="920492" y="3446927"/>
                </a:lnTo>
                <a:cubicBezTo>
                  <a:pt x="932755" y="3451310"/>
                  <a:pt x="945741" y="3449540"/>
                  <a:pt x="949980" y="3440638"/>
                </a:cubicBezTo>
                <a:cubicBezTo>
                  <a:pt x="968387" y="3392717"/>
                  <a:pt x="1040349" y="3378367"/>
                  <a:pt x="1038108" y="3315854"/>
                </a:cubicBezTo>
                <a:cubicBezTo>
                  <a:pt x="1071474" y="3303737"/>
                  <a:pt x="1060484" y="3234090"/>
                  <a:pt x="1125678" y="3250180"/>
                </a:cubicBezTo>
                <a:cubicBezTo>
                  <a:pt x="1144255" y="3255217"/>
                  <a:pt x="1151022" y="3224778"/>
                  <a:pt x="1168249" y="3214103"/>
                </a:cubicBezTo>
                <a:cubicBezTo>
                  <a:pt x="1237152" y="3171410"/>
                  <a:pt x="1276659" y="3106991"/>
                  <a:pt x="1298316" y="3031381"/>
                </a:cubicBezTo>
                <a:cubicBezTo>
                  <a:pt x="1307516" y="3007421"/>
                  <a:pt x="1321586" y="2996420"/>
                  <a:pt x="1346835" y="2999034"/>
                </a:cubicBezTo>
                <a:cubicBezTo>
                  <a:pt x="1361436" y="3037914"/>
                  <a:pt x="1347995" y="3070777"/>
                  <a:pt x="1321569" y="3105410"/>
                </a:cubicBezTo>
                <a:cubicBezTo>
                  <a:pt x="1304835" y="3125477"/>
                  <a:pt x="1293266" y="3149192"/>
                  <a:pt x="1283186" y="3173839"/>
                </a:cubicBezTo>
                <a:lnTo>
                  <a:pt x="1266439" y="3215922"/>
                </a:lnTo>
                <a:lnTo>
                  <a:pt x="1270057" y="3218326"/>
                </a:lnTo>
                <a:cubicBezTo>
                  <a:pt x="1285575" y="3229559"/>
                  <a:pt x="1300351" y="3241289"/>
                  <a:pt x="1304829" y="3242083"/>
                </a:cubicBezTo>
                <a:lnTo>
                  <a:pt x="1338330" y="3219638"/>
                </a:lnTo>
                <a:cubicBezTo>
                  <a:pt x="1348706" y="3212687"/>
                  <a:pt x="1354273" y="3194539"/>
                  <a:pt x="1367517" y="3201603"/>
                </a:cubicBezTo>
                <a:cubicBezTo>
                  <a:pt x="1378780" y="3194057"/>
                  <a:pt x="1405632" y="3222363"/>
                  <a:pt x="1416897" y="3214816"/>
                </a:cubicBezTo>
                <a:cubicBezTo>
                  <a:pt x="1431492" y="3212628"/>
                  <a:pt x="1418516" y="3228911"/>
                  <a:pt x="1450071" y="3216117"/>
                </a:cubicBezTo>
                <a:cubicBezTo>
                  <a:pt x="1455970" y="3235693"/>
                  <a:pt x="1486010" y="3199629"/>
                  <a:pt x="1498955" y="3206892"/>
                </a:cubicBezTo>
                <a:cubicBezTo>
                  <a:pt x="1495599" y="3225081"/>
                  <a:pt x="1459594" y="3240853"/>
                  <a:pt x="1446979" y="3257653"/>
                </a:cubicBezTo>
                <a:lnTo>
                  <a:pt x="1447725" y="3258230"/>
                </a:lnTo>
                <a:lnTo>
                  <a:pt x="1464316" y="3260426"/>
                </a:lnTo>
                <a:lnTo>
                  <a:pt x="1475300" y="3271651"/>
                </a:lnTo>
                <a:lnTo>
                  <a:pt x="1482429" y="3273369"/>
                </a:lnTo>
                <a:lnTo>
                  <a:pt x="1483203" y="3279255"/>
                </a:lnTo>
                <a:lnTo>
                  <a:pt x="1489993" y="3285763"/>
                </a:lnTo>
                <a:cubicBezTo>
                  <a:pt x="1494127" y="3286553"/>
                  <a:pt x="1498791" y="3283632"/>
                  <a:pt x="1507469" y="3277195"/>
                </a:cubicBezTo>
                <a:cubicBezTo>
                  <a:pt x="1517379" y="3269486"/>
                  <a:pt x="1525360" y="3260607"/>
                  <a:pt x="1531574" y="3250708"/>
                </a:cubicBezTo>
                <a:lnTo>
                  <a:pt x="1540937" y="3228098"/>
                </a:lnTo>
                <a:lnTo>
                  <a:pt x="1524208" y="3213315"/>
                </a:lnTo>
                <a:lnTo>
                  <a:pt x="1544045" y="3220590"/>
                </a:lnTo>
                <a:lnTo>
                  <a:pt x="1545077" y="3218100"/>
                </a:lnTo>
                <a:cubicBezTo>
                  <a:pt x="1546172" y="3211908"/>
                  <a:pt x="1547134" y="3200794"/>
                  <a:pt x="1540713" y="3197308"/>
                </a:cubicBezTo>
                <a:cubicBezTo>
                  <a:pt x="1526577" y="3189145"/>
                  <a:pt x="1536485" y="3181436"/>
                  <a:pt x="1540045" y="3172700"/>
                </a:cubicBezTo>
                <a:cubicBezTo>
                  <a:pt x="1547359" y="3162613"/>
                  <a:pt x="1553376" y="3151335"/>
                  <a:pt x="1559463" y="3142519"/>
                </a:cubicBezTo>
                <a:lnTo>
                  <a:pt x="1567543" y="3132159"/>
                </a:lnTo>
                <a:lnTo>
                  <a:pt x="1563148" y="3128071"/>
                </a:lnTo>
                <a:cubicBezTo>
                  <a:pt x="1555149" y="3120513"/>
                  <a:pt x="1547696" y="3112259"/>
                  <a:pt x="1543404" y="3102508"/>
                </a:cubicBezTo>
                <a:cubicBezTo>
                  <a:pt x="1552049" y="3106705"/>
                  <a:pt x="1558173" y="3109040"/>
                  <a:pt x="1566814" y="3113238"/>
                </a:cubicBezTo>
                <a:lnTo>
                  <a:pt x="1583510" y="3117260"/>
                </a:lnTo>
                <a:lnTo>
                  <a:pt x="1592758" y="3110965"/>
                </a:lnTo>
                <a:lnTo>
                  <a:pt x="1605989" y="3107564"/>
                </a:lnTo>
                <a:lnTo>
                  <a:pt x="1605858" y="3093857"/>
                </a:lnTo>
                <a:cubicBezTo>
                  <a:pt x="1600539" y="3070188"/>
                  <a:pt x="1608898" y="3054440"/>
                  <a:pt x="1624815" y="3044275"/>
                </a:cubicBezTo>
                <a:cubicBezTo>
                  <a:pt x="1637466" y="3038278"/>
                  <a:pt x="1647598" y="3030420"/>
                  <a:pt x="1661339" y="3023033"/>
                </a:cubicBezTo>
                <a:lnTo>
                  <a:pt x="1666178" y="3020584"/>
                </a:lnTo>
                <a:lnTo>
                  <a:pt x="1662514" y="3009284"/>
                </a:lnTo>
                <a:cubicBezTo>
                  <a:pt x="1658074" y="2995271"/>
                  <a:pt x="1654129" y="2982870"/>
                  <a:pt x="1651098" y="2974561"/>
                </a:cubicBezTo>
                <a:lnTo>
                  <a:pt x="1661259" y="2965768"/>
                </a:lnTo>
                <a:cubicBezTo>
                  <a:pt x="1679602" y="2976405"/>
                  <a:pt x="1670262" y="2975652"/>
                  <a:pt x="1684439" y="2972220"/>
                </a:cubicBezTo>
                <a:cubicBezTo>
                  <a:pt x="1692064" y="2930266"/>
                  <a:pt x="1765699" y="2901887"/>
                  <a:pt x="1804455" y="2885553"/>
                </a:cubicBezTo>
                <a:lnTo>
                  <a:pt x="1839768" y="2854991"/>
                </a:lnTo>
                <a:cubicBezTo>
                  <a:pt x="1854191" y="2850882"/>
                  <a:pt x="1887528" y="2848540"/>
                  <a:pt x="1901950" y="2844429"/>
                </a:cubicBezTo>
                <a:cubicBezTo>
                  <a:pt x="1916947" y="2831451"/>
                  <a:pt x="1888918" y="2830126"/>
                  <a:pt x="1913500" y="2817224"/>
                </a:cubicBezTo>
                <a:lnTo>
                  <a:pt x="1920104" y="2815332"/>
                </a:lnTo>
                <a:lnTo>
                  <a:pt x="1923507" y="2806881"/>
                </a:lnTo>
                <a:cubicBezTo>
                  <a:pt x="1935745" y="2791709"/>
                  <a:pt x="1948049" y="2778996"/>
                  <a:pt x="1962882" y="2766201"/>
                </a:cubicBezTo>
                <a:cubicBezTo>
                  <a:pt x="1982568" y="2745863"/>
                  <a:pt x="1979704" y="2733641"/>
                  <a:pt x="1952859" y="2723426"/>
                </a:cubicBezTo>
                <a:cubicBezTo>
                  <a:pt x="1949034" y="2722318"/>
                  <a:pt x="1945211" y="2721210"/>
                  <a:pt x="1937559" y="2718994"/>
                </a:cubicBezTo>
                <a:cubicBezTo>
                  <a:pt x="1965231" y="2713174"/>
                  <a:pt x="1980826" y="2681884"/>
                  <a:pt x="2014225" y="2700507"/>
                </a:cubicBezTo>
                <a:cubicBezTo>
                  <a:pt x="2008765" y="2685906"/>
                  <a:pt x="1995993" y="2681393"/>
                  <a:pt x="2003307" y="2671307"/>
                </a:cubicBezTo>
                <a:cubicBezTo>
                  <a:pt x="2006865" y="2662570"/>
                  <a:pt x="2016909" y="2659784"/>
                  <a:pt x="2025657" y="2655806"/>
                </a:cubicBezTo>
                <a:cubicBezTo>
                  <a:pt x="2034403" y="2651829"/>
                  <a:pt x="2044381" y="2646580"/>
                  <a:pt x="2040286" y="2635630"/>
                </a:cubicBezTo>
                <a:cubicBezTo>
                  <a:pt x="2034762" y="2618569"/>
                  <a:pt x="2044604" y="2608399"/>
                  <a:pt x="2057044" y="2600609"/>
                </a:cubicBezTo>
                <a:cubicBezTo>
                  <a:pt x="2067022" y="2595360"/>
                  <a:pt x="2073172" y="2589004"/>
                  <a:pt x="2072770" y="2574240"/>
                </a:cubicBezTo>
                <a:cubicBezTo>
                  <a:pt x="2073340" y="2560368"/>
                  <a:pt x="2090207" y="2543891"/>
                  <a:pt x="2109299" y="2537212"/>
                </a:cubicBezTo>
                <a:lnTo>
                  <a:pt x="2112083" y="2536787"/>
                </a:lnTo>
                <a:lnTo>
                  <a:pt x="2114255" y="2503926"/>
                </a:lnTo>
                <a:cubicBezTo>
                  <a:pt x="2124748" y="2486006"/>
                  <a:pt x="2130404" y="2472274"/>
                  <a:pt x="2141131" y="2454615"/>
                </a:cubicBezTo>
                <a:cubicBezTo>
                  <a:pt x="2152444" y="2427149"/>
                  <a:pt x="2134672" y="2407644"/>
                  <a:pt x="2156140" y="2371387"/>
                </a:cubicBezTo>
                <a:cubicBezTo>
                  <a:pt x="2236204" y="2232321"/>
                  <a:pt x="2411350" y="2168178"/>
                  <a:pt x="2509229" y="2136026"/>
                </a:cubicBezTo>
                <a:lnTo>
                  <a:pt x="2569691" y="2083692"/>
                </a:lnTo>
                <a:cubicBezTo>
                  <a:pt x="2623108" y="2063509"/>
                  <a:pt x="2639824" y="2092300"/>
                  <a:pt x="2715281" y="2026990"/>
                </a:cubicBezTo>
                <a:lnTo>
                  <a:pt x="2747150" y="2032776"/>
                </a:lnTo>
                <a:lnTo>
                  <a:pt x="2702852" y="2067117"/>
                </a:lnTo>
                <a:cubicBezTo>
                  <a:pt x="2685627" y="2077790"/>
                  <a:pt x="2678860" y="2108231"/>
                  <a:pt x="2660286" y="2103194"/>
                </a:cubicBezTo>
                <a:cubicBezTo>
                  <a:pt x="2595092" y="2087103"/>
                  <a:pt x="2606080" y="2156750"/>
                  <a:pt x="2572712" y="2168868"/>
                </a:cubicBezTo>
                <a:cubicBezTo>
                  <a:pt x="2574957" y="2231380"/>
                  <a:pt x="2502993" y="2245731"/>
                  <a:pt x="2484589" y="2293650"/>
                </a:cubicBezTo>
                <a:cubicBezTo>
                  <a:pt x="2480347" y="2302552"/>
                  <a:pt x="2467364" y="2304322"/>
                  <a:pt x="2455099" y="2299941"/>
                </a:cubicBezTo>
                <a:lnTo>
                  <a:pt x="2421754" y="2290380"/>
                </a:lnTo>
                <a:lnTo>
                  <a:pt x="2407754" y="2305623"/>
                </a:lnTo>
                <a:lnTo>
                  <a:pt x="2462295" y="2355626"/>
                </a:lnTo>
                <a:lnTo>
                  <a:pt x="2462755" y="2352948"/>
                </a:lnTo>
                <a:cubicBezTo>
                  <a:pt x="2466984" y="2344635"/>
                  <a:pt x="2473202" y="2338615"/>
                  <a:pt x="2479803" y="2336861"/>
                </a:cubicBezTo>
                <a:cubicBezTo>
                  <a:pt x="2484206" y="2335689"/>
                  <a:pt x="2488777" y="2336415"/>
                  <a:pt x="2493047" y="2339623"/>
                </a:cubicBezTo>
                <a:cubicBezTo>
                  <a:pt x="2500466" y="2345843"/>
                  <a:pt x="2507198" y="2350096"/>
                  <a:pt x="2513448" y="2352809"/>
                </a:cubicBezTo>
                <a:lnTo>
                  <a:pt x="2524945" y="2355402"/>
                </a:lnTo>
                <a:lnTo>
                  <a:pt x="2529848" y="2346893"/>
                </a:lnTo>
                <a:cubicBezTo>
                  <a:pt x="2541535" y="2323872"/>
                  <a:pt x="2553322" y="2299986"/>
                  <a:pt x="2589100" y="2301353"/>
                </a:cubicBezTo>
                <a:cubicBezTo>
                  <a:pt x="2595412" y="2302006"/>
                  <a:pt x="2599651" y="2293102"/>
                  <a:pt x="2603532" y="2287277"/>
                </a:cubicBezTo>
                <a:cubicBezTo>
                  <a:pt x="2648536" y="2257679"/>
                  <a:pt x="2670818" y="2203933"/>
                  <a:pt x="2718251" y="2180816"/>
                </a:cubicBezTo>
                <a:cubicBezTo>
                  <a:pt x="2755498" y="2162873"/>
                  <a:pt x="2774529" y="2136816"/>
                  <a:pt x="2788333" y="2100877"/>
                </a:cubicBezTo>
                <a:lnTo>
                  <a:pt x="2803160" y="2063620"/>
                </a:lnTo>
                <a:lnTo>
                  <a:pt x="2803571" y="2064072"/>
                </a:lnTo>
                <a:cubicBezTo>
                  <a:pt x="2813631" y="2064666"/>
                  <a:pt x="2838448" y="2052024"/>
                  <a:pt x="2847550" y="2052519"/>
                </a:cubicBezTo>
                <a:cubicBezTo>
                  <a:pt x="2772664" y="2108962"/>
                  <a:pt x="2774050" y="2159858"/>
                  <a:pt x="2732750" y="2213280"/>
                </a:cubicBezTo>
                <a:lnTo>
                  <a:pt x="2718513" y="2230156"/>
                </a:lnTo>
                <a:lnTo>
                  <a:pt x="2725275" y="2226380"/>
                </a:lnTo>
                <a:lnTo>
                  <a:pt x="2727560" y="2227916"/>
                </a:lnTo>
                <a:cubicBezTo>
                  <a:pt x="2748068" y="2217380"/>
                  <a:pt x="2760457" y="2211889"/>
                  <a:pt x="2780965" y="2201352"/>
                </a:cubicBezTo>
                <a:cubicBezTo>
                  <a:pt x="2787714" y="2199807"/>
                  <a:pt x="2791986" y="2199363"/>
                  <a:pt x="2796941" y="2197166"/>
                </a:cubicBezTo>
                <a:cubicBezTo>
                  <a:pt x="2819927" y="2185531"/>
                  <a:pt x="2844706" y="2174550"/>
                  <a:pt x="2870594" y="2165970"/>
                </a:cubicBezTo>
                <a:cubicBezTo>
                  <a:pt x="2882641" y="2161354"/>
                  <a:pt x="2894517" y="2157176"/>
                  <a:pt x="2906254" y="2152698"/>
                </a:cubicBezTo>
                <a:lnTo>
                  <a:pt x="2938526" y="2138729"/>
                </a:lnTo>
                <a:lnTo>
                  <a:pt x="2938606" y="2138720"/>
                </a:lnTo>
                <a:cubicBezTo>
                  <a:pt x="2938606" y="2138720"/>
                  <a:pt x="2938606" y="2138720"/>
                  <a:pt x="2941084" y="2137622"/>
                </a:cubicBezTo>
                <a:lnTo>
                  <a:pt x="2938526" y="2138729"/>
                </a:lnTo>
                <a:lnTo>
                  <a:pt x="2934334" y="2139166"/>
                </a:lnTo>
                <a:cubicBezTo>
                  <a:pt x="2935019" y="2137415"/>
                  <a:pt x="2935703" y="2135665"/>
                  <a:pt x="2939975" y="2135219"/>
                </a:cubicBezTo>
                <a:cubicBezTo>
                  <a:pt x="2939975" y="2135219"/>
                  <a:pt x="2942452" y="2134121"/>
                  <a:pt x="2942452" y="2134121"/>
                </a:cubicBezTo>
                <a:cubicBezTo>
                  <a:pt x="2943137" y="2132370"/>
                  <a:pt x="2941343" y="2131717"/>
                  <a:pt x="2940659" y="2133468"/>
                </a:cubicBezTo>
                <a:cubicBezTo>
                  <a:pt x="2922204" y="2138753"/>
                  <a:pt x="2896741" y="2151485"/>
                  <a:pt x="2874017" y="2157215"/>
                </a:cubicBezTo>
                <a:cubicBezTo>
                  <a:pt x="2871113" y="2154160"/>
                  <a:pt x="2868636" y="2155258"/>
                  <a:pt x="2874275" y="2151310"/>
                </a:cubicBezTo>
                <a:cubicBezTo>
                  <a:pt x="2877862" y="2152617"/>
                  <a:pt x="2885296" y="2149322"/>
                  <a:pt x="2892729" y="2146026"/>
                </a:cubicBezTo>
                <a:cubicBezTo>
                  <a:pt x="2890512" y="2141220"/>
                  <a:pt x="2909390" y="2140090"/>
                  <a:pt x="2921096" y="2136349"/>
                </a:cubicBezTo>
                <a:cubicBezTo>
                  <a:pt x="2951939" y="2125574"/>
                  <a:pt x="2984152" y="2111296"/>
                  <a:pt x="3017898" y="2103577"/>
                </a:cubicBezTo>
                <a:cubicBezTo>
                  <a:pt x="3022169" y="2103131"/>
                  <a:pt x="3023963" y="2103784"/>
                  <a:pt x="3028234" y="2103338"/>
                </a:cubicBezTo>
                <a:cubicBezTo>
                  <a:pt x="3039255" y="2101348"/>
                  <a:pt x="3060871" y="2093215"/>
                  <a:pt x="3068729" y="2094075"/>
                </a:cubicBezTo>
                <a:cubicBezTo>
                  <a:pt x="3067621" y="2091671"/>
                  <a:pt x="3068305" y="2089921"/>
                  <a:pt x="3074370" y="2090127"/>
                </a:cubicBezTo>
                <a:cubicBezTo>
                  <a:pt x="3076848" y="2089028"/>
                  <a:pt x="3093249" y="2088997"/>
                  <a:pt x="3093933" y="2087245"/>
                </a:cubicBezTo>
                <a:cubicBezTo>
                  <a:pt x="3091455" y="2088343"/>
                  <a:pt x="3092140" y="2086593"/>
                  <a:pt x="3090346" y="2085941"/>
                </a:cubicBezTo>
                <a:cubicBezTo>
                  <a:pt x="3108116" y="2082407"/>
                  <a:pt x="3118454" y="2082169"/>
                  <a:pt x="3135538" y="2080386"/>
                </a:cubicBezTo>
                <a:cubicBezTo>
                  <a:pt x="3134594" y="2088041"/>
                  <a:pt x="3113922" y="2088518"/>
                  <a:pt x="3101108" y="2089856"/>
                </a:cubicBezTo>
                <a:cubicBezTo>
                  <a:pt x="3092092" y="2094574"/>
                  <a:pt x="3081797" y="2097328"/>
                  <a:pt x="3070745" y="2100057"/>
                </a:cubicBezTo>
                <a:lnTo>
                  <a:pt x="3041345" y="2108517"/>
                </a:lnTo>
                <a:lnTo>
                  <a:pt x="3036518" y="2108351"/>
                </a:lnTo>
                <a:cubicBezTo>
                  <a:pt x="3036518" y="2108351"/>
                  <a:pt x="3036518" y="2108351"/>
                  <a:pt x="3035833" y="2110102"/>
                </a:cubicBezTo>
                <a:lnTo>
                  <a:pt x="3041345" y="2108517"/>
                </a:lnTo>
                <a:lnTo>
                  <a:pt x="3042582" y="2108557"/>
                </a:lnTo>
                <a:cubicBezTo>
                  <a:pt x="3043691" y="2110961"/>
                  <a:pt x="3041214" y="2112060"/>
                  <a:pt x="3039419" y="2111406"/>
                </a:cubicBezTo>
                <a:cubicBezTo>
                  <a:pt x="3038735" y="2113158"/>
                  <a:pt x="3038735" y="2113158"/>
                  <a:pt x="3038735" y="2113158"/>
                </a:cubicBezTo>
                <a:cubicBezTo>
                  <a:pt x="3062570" y="2109830"/>
                  <a:pt x="3091361" y="2104307"/>
                  <a:pt x="3112293" y="2097925"/>
                </a:cubicBezTo>
                <a:cubicBezTo>
                  <a:pt x="3126901" y="2097241"/>
                  <a:pt x="3143986" y="2095458"/>
                  <a:pt x="3154747" y="2099372"/>
                </a:cubicBezTo>
                <a:cubicBezTo>
                  <a:pt x="3102122" y="2108223"/>
                  <a:pt x="3062995" y="2113984"/>
                  <a:pt x="3027195" y="2126957"/>
                </a:cubicBezTo>
                <a:lnTo>
                  <a:pt x="2999273" y="2133344"/>
                </a:lnTo>
                <a:lnTo>
                  <a:pt x="3000601" y="2140595"/>
                </a:lnTo>
                <a:cubicBezTo>
                  <a:pt x="3001248" y="2144130"/>
                  <a:pt x="3001766" y="2146959"/>
                  <a:pt x="3002286" y="2149790"/>
                </a:cubicBezTo>
                <a:lnTo>
                  <a:pt x="3005105" y="2158230"/>
                </a:lnTo>
                <a:lnTo>
                  <a:pt x="3012694" y="2158760"/>
                </a:lnTo>
                <a:lnTo>
                  <a:pt x="3039233" y="2187887"/>
                </a:lnTo>
                <a:cubicBezTo>
                  <a:pt x="3044263" y="2188185"/>
                  <a:pt x="3052982" y="2185174"/>
                  <a:pt x="3061583" y="2182149"/>
                </a:cubicBezTo>
                <a:lnTo>
                  <a:pt x="3069337" y="2180065"/>
                </a:lnTo>
                <a:lnTo>
                  <a:pt x="3102558" y="2162831"/>
                </a:lnTo>
                <a:cubicBezTo>
                  <a:pt x="3133381" y="2156134"/>
                  <a:pt x="3166553" y="2157513"/>
                  <a:pt x="3201794" y="2170214"/>
                </a:cubicBezTo>
                <a:cubicBezTo>
                  <a:pt x="3228362" y="2178117"/>
                  <a:pt x="3233654" y="2169175"/>
                  <a:pt x="3225583" y="2139281"/>
                </a:cubicBezTo>
                <a:cubicBezTo>
                  <a:pt x="3213311" y="2105372"/>
                  <a:pt x="3219149" y="2089951"/>
                  <a:pt x="3243645" y="2086538"/>
                </a:cubicBezTo>
                <a:cubicBezTo>
                  <a:pt x="3257613" y="2082389"/>
                  <a:pt x="3272888" y="2080660"/>
                  <a:pt x="3285818" y="2070854"/>
                </a:cubicBezTo>
                <a:cubicBezTo>
                  <a:pt x="3293729" y="2066750"/>
                  <a:pt x="3304258" y="2067483"/>
                  <a:pt x="3315551" y="2077116"/>
                </a:cubicBezTo>
                <a:cubicBezTo>
                  <a:pt x="3319752" y="2081133"/>
                  <a:pt x="3322369" y="2085971"/>
                  <a:pt x="3324498" y="2078671"/>
                </a:cubicBezTo>
                <a:cubicBezTo>
                  <a:pt x="3331702" y="2047049"/>
                  <a:pt x="3356470" y="2040396"/>
                  <a:pt x="3378350" y="2032146"/>
                </a:cubicBezTo>
                <a:cubicBezTo>
                  <a:pt x="3400227" y="2023893"/>
                  <a:pt x="3417904" y="2011625"/>
                  <a:pt x="3420635" y="1979226"/>
                </a:cubicBezTo>
                <a:cubicBezTo>
                  <a:pt x="3421726" y="1966267"/>
                  <a:pt x="3427782" y="1966223"/>
                  <a:pt x="3439074" y="1975854"/>
                </a:cubicBezTo>
                <a:cubicBezTo>
                  <a:pt x="3461659" y="1995121"/>
                  <a:pt x="3463241" y="1994300"/>
                  <a:pt x="3466735" y="1970800"/>
                </a:cubicBezTo>
                <a:cubicBezTo>
                  <a:pt x="3473175" y="1930279"/>
                  <a:pt x="3486435" y="1898617"/>
                  <a:pt x="3523043" y="1895116"/>
                </a:cubicBezTo>
                <a:cubicBezTo>
                  <a:pt x="3533846" y="1892608"/>
                  <a:pt x="3547538" y="1891701"/>
                  <a:pt x="3559923" y="1888375"/>
                </a:cubicBezTo>
                <a:cubicBezTo>
                  <a:pt x="3570452" y="1889108"/>
                  <a:pt x="3580219" y="1880944"/>
                  <a:pt x="3588836" y="1904356"/>
                </a:cubicBezTo>
                <a:cubicBezTo>
                  <a:pt x="3592490" y="1914853"/>
                  <a:pt x="3605638" y="1920425"/>
                  <a:pt x="3613003" y="1922800"/>
                </a:cubicBezTo>
                <a:cubicBezTo>
                  <a:pt x="3641154" y="1929884"/>
                  <a:pt x="3665649" y="1926469"/>
                  <a:pt x="3685182" y="1910141"/>
                </a:cubicBezTo>
                <a:cubicBezTo>
                  <a:pt x="3701550" y="1895452"/>
                  <a:pt x="3700240" y="1893032"/>
                  <a:pt x="3681367" y="1865647"/>
                </a:cubicBezTo>
                <a:cubicBezTo>
                  <a:pt x="3669038" y="1850355"/>
                  <a:pt x="3664075" y="1837439"/>
                  <a:pt x="3667022" y="1820421"/>
                </a:cubicBezTo>
                <a:cubicBezTo>
                  <a:pt x="3676950" y="1846251"/>
                  <a:pt x="3692442" y="1859900"/>
                  <a:pt x="3709300" y="1857350"/>
                </a:cubicBezTo>
                <a:cubicBezTo>
                  <a:pt x="3732486" y="1851518"/>
                  <a:pt x="3755127" y="1852165"/>
                  <a:pt x="3775528" y="1897349"/>
                </a:cubicBezTo>
                <a:cubicBezTo>
                  <a:pt x="3766966" y="1855318"/>
                  <a:pt x="3783061" y="1843869"/>
                  <a:pt x="3807557" y="1840457"/>
                </a:cubicBezTo>
                <a:cubicBezTo>
                  <a:pt x="3819668" y="1840370"/>
                  <a:pt x="3823652" y="1829008"/>
                  <a:pt x="3827635" y="1817647"/>
                </a:cubicBezTo>
                <a:lnTo>
                  <a:pt x="3833926" y="1806523"/>
                </a:lnTo>
                <a:lnTo>
                  <a:pt x="3828666" y="1767036"/>
                </a:lnTo>
                <a:lnTo>
                  <a:pt x="3833504" y="1762849"/>
                </a:lnTo>
                <a:lnTo>
                  <a:pt x="3847009" y="1777674"/>
                </a:lnTo>
                <a:cubicBezTo>
                  <a:pt x="3851803" y="1777712"/>
                  <a:pt x="3852785" y="1781164"/>
                  <a:pt x="3852498" y="1785714"/>
                </a:cubicBezTo>
                <a:lnTo>
                  <a:pt x="3850986" y="1796102"/>
                </a:lnTo>
                <a:lnTo>
                  <a:pt x="3855042" y="1798072"/>
                </a:lnTo>
                <a:lnTo>
                  <a:pt x="3887747" y="1782133"/>
                </a:lnTo>
                <a:cubicBezTo>
                  <a:pt x="3911027" y="1772640"/>
                  <a:pt x="3931895" y="1768984"/>
                  <a:pt x="3955557" y="1774392"/>
                </a:cubicBezTo>
                <a:lnTo>
                  <a:pt x="3966540" y="1778790"/>
                </a:lnTo>
                <a:lnTo>
                  <a:pt x="3975542" y="1750208"/>
                </a:lnTo>
                <a:cubicBezTo>
                  <a:pt x="3982964" y="1733967"/>
                  <a:pt x="3993001" y="1722562"/>
                  <a:pt x="4011170" y="1722432"/>
                </a:cubicBezTo>
                <a:cubicBezTo>
                  <a:pt x="4029337" y="1722300"/>
                  <a:pt x="4043576" y="1714913"/>
                  <a:pt x="4056507" y="1705106"/>
                </a:cubicBezTo>
                <a:cubicBezTo>
                  <a:pt x="4069711" y="1692060"/>
                  <a:pt x="4085806" y="1680613"/>
                  <a:pt x="4108936" y="1693398"/>
                </a:cubicBezTo>
                <a:lnTo>
                  <a:pt x="4109193" y="1693479"/>
                </a:lnTo>
                <a:lnTo>
                  <a:pt x="4100637" y="1680025"/>
                </a:lnTo>
                <a:cubicBezTo>
                  <a:pt x="4057378" y="1691418"/>
                  <a:pt x="3957689" y="1690252"/>
                  <a:pt x="3946243" y="1638760"/>
                </a:cubicBezTo>
                <a:cubicBezTo>
                  <a:pt x="3945525" y="1632985"/>
                  <a:pt x="3945807" y="1624630"/>
                  <a:pt x="3946960" y="1614933"/>
                </a:cubicBezTo>
                <a:lnTo>
                  <a:pt x="3949621" y="1600660"/>
                </a:lnTo>
                <a:lnTo>
                  <a:pt x="3920193" y="1614409"/>
                </a:lnTo>
                <a:cubicBezTo>
                  <a:pt x="3896296" y="1625062"/>
                  <a:pt x="3878448" y="1623149"/>
                  <a:pt x="3862715" y="1603842"/>
                </a:cubicBezTo>
                <a:cubicBezTo>
                  <a:pt x="3880860" y="1566139"/>
                  <a:pt x="3914209" y="1552094"/>
                  <a:pt x="3957921" y="1545766"/>
                </a:cubicBezTo>
                <a:cubicBezTo>
                  <a:pt x="4010558" y="1540396"/>
                  <a:pt x="4059409" y="1510392"/>
                  <a:pt x="4109168" y="1491497"/>
                </a:cubicBezTo>
                <a:cubicBezTo>
                  <a:pt x="4145015" y="1475517"/>
                  <a:pt x="4177306" y="1470168"/>
                  <a:pt x="4216406" y="1483171"/>
                </a:cubicBezTo>
                <a:cubicBezTo>
                  <a:pt x="4266398" y="1499543"/>
                  <a:pt x="4321149" y="1476778"/>
                  <a:pt x="4374166" y="1486867"/>
                </a:cubicBezTo>
                <a:cubicBezTo>
                  <a:pt x="4377645" y="1486139"/>
                  <a:pt x="4381747" y="1484926"/>
                  <a:pt x="4385471" y="1484499"/>
                </a:cubicBezTo>
                <a:lnTo>
                  <a:pt x="4392333" y="1486279"/>
                </a:lnTo>
                <a:lnTo>
                  <a:pt x="4412311" y="1479961"/>
                </a:lnTo>
                <a:lnTo>
                  <a:pt x="4413062" y="1471911"/>
                </a:lnTo>
                <a:cubicBezTo>
                  <a:pt x="4412901" y="1464376"/>
                  <a:pt x="4413274" y="1457425"/>
                  <a:pt x="4418352" y="1453028"/>
                </a:cubicBezTo>
                <a:cubicBezTo>
                  <a:pt x="4463337" y="1414094"/>
                  <a:pt x="4513307" y="1379684"/>
                  <a:pt x="4559259" y="1339912"/>
                </a:cubicBezTo>
                <a:cubicBezTo>
                  <a:pt x="4588913" y="1323083"/>
                  <a:pt x="4616596" y="1334475"/>
                  <a:pt x="4645679" y="1326513"/>
                </a:cubicBezTo>
                <a:cubicBezTo>
                  <a:pt x="4674278" y="1318973"/>
                  <a:pt x="4701639" y="1269241"/>
                  <a:pt x="4729904" y="1270828"/>
                </a:cubicBezTo>
                <a:cubicBezTo>
                  <a:pt x="4719411" y="1288747"/>
                  <a:pt x="4719411" y="1288747"/>
                  <a:pt x="4709255" y="1297539"/>
                </a:cubicBezTo>
                <a:lnTo>
                  <a:pt x="4713754" y="1302480"/>
                </a:lnTo>
                <a:lnTo>
                  <a:pt x="4738908" y="1280708"/>
                </a:lnTo>
                <a:cubicBezTo>
                  <a:pt x="4753330" y="1276599"/>
                  <a:pt x="4783892" y="1241775"/>
                  <a:pt x="4789548" y="1228043"/>
                </a:cubicBezTo>
                <a:cubicBezTo>
                  <a:pt x="4802530" y="1229947"/>
                  <a:pt x="4814285" y="1227418"/>
                  <a:pt x="4825160" y="1222367"/>
                </a:cubicBezTo>
                <a:lnTo>
                  <a:pt x="4836421" y="1214639"/>
                </a:lnTo>
                <a:lnTo>
                  <a:pt x="4837067" y="1208762"/>
                </a:lnTo>
                <a:cubicBezTo>
                  <a:pt x="4838526" y="1204906"/>
                  <a:pt x="4841036" y="1202054"/>
                  <a:pt x="4844991" y="1200002"/>
                </a:cubicBezTo>
                <a:cubicBezTo>
                  <a:pt x="4847365" y="1198771"/>
                  <a:pt x="4849356" y="1198707"/>
                  <a:pt x="4851094" y="1199402"/>
                </a:cubicBezTo>
                <a:lnTo>
                  <a:pt x="4854425" y="1202282"/>
                </a:lnTo>
                <a:lnTo>
                  <a:pt x="4855493" y="1201550"/>
                </a:lnTo>
                <a:cubicBezTo>
                  <a:pt x="4874418" y="1185170"/>
                  <a:pt x="4891211" y="1166332"/>
                  <a:pt x="4908651" y="1160310"/>
                </a:cubicBezTo>
                <a:lnTo>
                  <a:pt x="4895144" y="1145485"/>
                </a:lnTo>
                <a:cubicBezTo>
                  <a:pt x="4909566" y="1141376"/>
                  <a:pt x="4919724" y="1132585"/>
                  <a:pt x="4924562" y="1128398"/>
                </a:cubicBezTo>
                <a:lnTo>
                  <a:pt x="4938067" y="1143221"/>
                </a:lnTo>
                <a:cubicBezTo>
                  <a:pt x="4968057" y="1117265"/>
                  <a:pt x="4963793" y="1112584"/>
                  <a:pt x="4970029" y="1089044"/>
                </a:cubicBezTo>
                <a:cubicBezTo>
                  <a:pt x="4984107" y="1095002"/>
                  <a:pt x="4984107" y="1095002"/>
                  <a:pt x="4993209" y="1095495"/>
                </a:cubicBezTo>
                <a:cubicBezTo>
                  <a:pt x="5046395" y="1005741"/>
                  <a:pt x="5061389" y="992763"/>
                  <a:pt x="5165497" y="938008"/>
                </a:cubicBezTo>
                <a:lnTo>
                  <a:pt x="5192580" y="919002"/>
                </a:lnTo>
                <a:lnTo>
                  <a:pt x="5199309" y="912375"/>
                </a:lnTo>
                <a:cubicBezTo>
                  <a:pt x="5212799" y="899801"/>
                  <a:pt x="5226924" y="888453"/>
                  <a:pt x="5242254" y="879127"/>
                </a:cubicBezTo>
                <a:lnTo>
                  <a:pt x="5243474" y="878613"/>
                </a:lnTo>
                <a:lnTo>
                  <a:pt x="5255376" y="868587"/>
                </a:lnTo>
                <a:lnTo>
                  <a:pt x="5264196" y="869889"/>
                </a:lnTo>
                <a:lnTo>
                  <a:pt x="5292428" y="858003"/>
                </a:lnTo>
                <a:cubicBezTo>
                  <a:pt x="5297733" y="857212"/>
                  <a:pt x="5300956" y="857613"/>
                  <a:pt x="5302792" y="859319"/>
                </a:cubicBezTo>
                <a:lnTo>
                  <a:pt x="5303525" y="862603"/>
                </a:lnTo>
                <a:lnTo>
                  <a:pt x="5307596" y="859389"/>
                </a:lnTo>
                <a:cubicBezTo>
                  <a:pt x="5325306" y="840769"/>
                  <a:pt x="5350703" y="805619"/>
                  <a:pt x="5369493" y="796333"/>
                </a:cubicBezTo>
                <a:cubicBezTo>
                  <a:pt x="5374331" y="792146"/>
                  <a:pt x="5392683" y="801844"/>
                  <a:pt x="5397520" y="797657"/>
                </a:cubicBezTo>
                <a:cubicBezTo>
                  <a:pt x="5412515" y="784680"/>
                  <a:pt x="5423244" y="767020"/>
                  <a:pt x="5443560" y="749438"/>
                </a:cubicBezTo>
                <a:cubicBezTo>
                  <a:pt x="5447826" y="754118"/>
                  <a:pt x="5461666" y="759814"/>
                  <a:pt x="5471974" y="759731"/>
                </a:cubicBezTo>
                <a:lnTo>
                  <a:pt x="5516958" y="720797"/>
                </a:lnTo>
                <a:cubicBezTo>
                  <a:pt x="5536454" y="712760"/>
                  <a:pt x="5561973" y="701838"/>
                  <a:pt x="5600029" y="683786"/>
                </a:cubicBezTo>
                <a:cubicBezTo>
                  <a:pt x="5633328" y="667989"/>
                  <a:pt x="5708974" y="620882"/>
                  <a:pt x="5736638" y="613168"/>
                </a:cubicBezTo>
                <a:cubicBezTo>
                  <a:pt x="5740588" y="612066"/>
                  <a:pt x="5743561" y="611768"/>
                  <a:pt x="5745293" y="612480"/>
                </a:cubicBezTo>
                <a:cubicBezTo>
                  <a:pt x="5739302" y="635341"/>
                  <a:pt x="5605917" y="739623"/>
                  <a:pt x="5571662" y="760897"/>
                </a:cubicBezTo>
                <a:lnTo>
                  <a:pt x="5570384" y="761444"/>
                </a:lnTo>
                <a:lnTo>
                  <a:pt x="5568706" y="783370"/>
                </a:lnTo>
                <a:cubicBezTo>
                  <a:pt x="5566453" y="792508"/>
                  <a:pt x="5564458" y="803368"/>
                  <a:pt x="5569277" y="811452"/>
                </a:cubicBezTo>
                <a:cubicBezTo>
                  <a:pt x="5574354" y="821257"/>
                  <a:pt x="5581940" y="823647"/>
                  <a:pt x="5587730" y="813982"/>
                </a:cubicBezTo>
                <a:cubicBezTo>
                  <a:pt x="5593777" y="806039"/>
                  <a:pt x="5598055" y="798359"/>
                  <a:pt x="5604101" y="790417"/>
                </a:cubicBezTo>
                <a:cubicBezTo>
                  <a:pt x="5609633" y="779029"/>
                  <a:pt x="5617705" y="772544"/>
                  <a:pt x="5628343" y="783282"/>
                </a:cubicBezTo>
                <a:cubicBezTo>
                  <a:pt x="5632393" y="786199"/>
                  <a:pt x="5636187" y="787393"/>
                  <a:pt x="5639466" y="785145"/>
                </a:cubicBezTo>
                <a:cubicBezTo>
                  <a:pt x="5647537" y="778660"/>
                  <a:pt x="5658404" y="778800"/>
                  <a:pt x="5666988" y="775761"/>
                </a:cubicBezTo>
                <a:cubicBezTo>
                  <a:pt x="5693256" y="770084"/>
                  <a:pt x="5699558" y="763863"/>
                  <a:pt x="5703037" y="738698"/>
                </a:cubicBezTo>
                <a:cubicBezTo>
                  <a:pt x="5705005" y="715520"/>
                  <a:pt x="5717611" y="703077"/>
                  <a:pt x="5742109" y="697665"/>
                </a:cubicBezTo>
                <a:cubicBezTo>
                  <a:pt x="5749183" y="696610"/>
                  <a:pt x="5758281" y="697015"/>
                  <a:pt x="5765354" y="695960"/>
                </a:cubicBezTo>
                <a:cubicBezTo>
                  <a:pt x="5821426" y="684081"/>
                  <a:pt x="5864834" y="660005"/>
                  <a:pt x="5885424" y="604123"/>
                </a:cubicBezTo>
                <a:cubicBezTo>
                  <a:pt x="5893467" y="585319"/>
                  <a:pt x="5907584" y="570892"/>
                  <a:pt x="5928546" y="566007"/>
                </a:cubicBezTo>
                <a:cubicBezTo>
                  <a:pt x="5937131" y="562967"/>
                  <a:pt x="5945716" y="559926"/>
                  <a:pt x="5954557" y="558608"/>
                </a:cubicBezTo>
                <a:cubicBezTo>
                  <a:pt x="5973495" y="552264"/>
                  <a:pt x="5990921" y="547906"/>
                  <a:pt x="6000731" y="528840"/>
                </a:cubicBezTo>
                <a:cubicBezTo>
                  <a:pt x="6009287" y="513480"/>
                  <a:pt x="6012566" y="511231"/>
                  <a:pt x="6023719" y="525413"/>
                </a:cubicBezTo>
                <a:cubicBezTo>
                  <a:pt x="6034614" y="537872"/>
                  <a:pt x="6043198" y="534832"/>
                  <a:pt x="6050500" y="523181"/>
                </a:cubicBezTo>
                <a:cubicBezTo>
                  <a:pt x="6056546" y="515238"/>
                  <a:pt x="6061822" y="502128"/>
                  <a:pt x="6076482" y="503463"/>
                </a:cubicBezTo>
                <a:cubicBezTo>
                  <a:pt x="6082043" y="504396"/>
                  <a:pt x="6079504" y="499492"/>
                  <a:pt x="6079247" y="497770"/>
                </a:cubicBezTo>
                <a:cubicBezTo>
                  <a:pt x="6071633" y="483061"/>
                  <a:pt x="6076652" y="468229"/>
                  <a:pt x="6076366" y="454189"/>
                </a:cubicBezTo>
                <a:cubicBezTo>
                  <a:pt x="6076337" y="441870"/>
                  <a:pt x="6086690" y="438566"/>
                  <a:pt x="6097556" y="438706"/>
                </a:cubicBezTo>
                <a:cubicBezTo>
                  <a:pt x="6106655" y="439111"/>
                  <a:pt x="6109707" y="447458"/>
                  <a:pt x="6108966" y="454611"/>
                </a:cubicBezTo>
                <a:cubicBezTo>
                  <a:pt x="6108737" y="465207"/>
                  <a:pt x="6110277" y="475540"/>
                  <a:pt x="6109793" y="484415"/>
                </a:cubicBezTo>
                <a:cubicBezTo>
                  <a:pt x="6119604" y="465348"/>
                  <a:pt x="6125878" y="446808"/>
                  <a:pt x="6133921" y="428005"/>
                </a:cubicBezTo>
                <a:cubicBezTo>
                  <a:pt x="6141963" y="409201"/>
                  <a:pt x="6152287" y="393579"/>
                  <a:pt x="6170454" y="382069"/>
                </a:cubicBezTo>
                <a:cubicBezTo>
                  <a:pt x="6174618" y="379688"/>
                  <a:pt x="6177713" y="379227"/>
                  <a:pt x="6179927" y="380437"/>
                </a:cubicBezTo>
                <a:cubicBezTo>
                  <a:pt x="6182141" y="381647"/>
                  <a:pt x="6183474" y="384530"/>
                  <a:pt x="6184116" y="388834"/>
                </a:cubicBezTo>
                <a:cubicBezTo>
                  <a:pt x="6185657" y="399167"/>
                  <a:pt x="6181635" y="408569"/>
                  <a:pt x="6175845" y="418234"/>
                </a:cubicBezTo>
                <a:cubicBezTo>
                  <a:pt x="6170313" y="429622"/>
                  <a:pt x="6162755" y="439550"/>
                  <a:pt x="6164809" y="453327"/>
                </a:cubicBezTo>
                <a:cubicBezTo>
                  <a:pt x="6180952" y="440358"/>
                  <a:pt x="6198891" y="439444"/>
                  <a:pt x="6218371" y="448864"/>
                </a:cubicBezTo>
                <a:cubicBezTo>
                  <a:pt x="6209558" y="462500"/>
                  <a:pt x="6196696" y="473220"/>
                  <a:pt x="6185857" y="485398"/>
                </a:cubicBezTo>
                <a:cubicBezTo>
                  <a:pt x="6171998" y="501548"/>
                  <a:pt x="6167234" y="518102"/>
                  <a:pt x="6172084" y="538504"/>
                </a:cubicBezTo>
                <a:cubicBezTo>
                  <a:pt x="6173368" y="547115"/>
                  <a:pt x="6178673" y="546324"/>
                  <a:pt x="6183464" y="542089"/>
                </a:cubicBezTo>
                <a:cubicBezTo>
                  <a:pt x="6189510" y="534146"/>
                  <a:pt x="6195556" y="526203"/>
                  <a:pt x="6201602" y="518260"/>
                </a:cubicBezTo>
                <a:cubicBezTo>
                  <a:pt x="6221252" y="492445"/>
                  <a:pt x="6228326" y="491390"/>
                  <a:pt x="6250116" y="516309"/>
                </a:cubicBezTo>
                <a:cubicBezTo>
                  <a:pt x="6250116" y="516309"/>
                  <a:pt x="6251884" y="516046"/>
                  <a:pt x="6253652" y="515782"/>
                </a:cubicBezTo>
                <a:cubicBezTo>
                  <a:pt x="6265972" y="489299"/>
                  <a:pt x="6288932" y="473554"/>
                  <a:pt x="6316454" y="464170"/>
                </a:cubicBezTo>
                <a:cubicBezTo>
                  <a:pt x="6343341" y="453560"/>
                  <a:pt x="6370807" y="446825"/>
                  <a:pt x="6395299" y="430383"/>
                </a:cubicBezTo>
                <a:lnTo>
                  <a:pt x="6418655" y="410216"/>
                </a:lnTo>
                <a:lnTo>
                  <a:pt x="6419589" y="406589"/>
                </a:lnTo>
                <a:cubicBezTo>
                  <a:pt x="6424414" y="380959"/>
                  <a:pt x="6437958" y="367767"/>
                  <a:pt x="6464272" y="365686"/>
                </a:cubicBezTo>
                <a:cubicBezTo>
                  <a:pt x="6473044" y="364991"/>
                  <a:pt x="6484508" y="365598"/>
                  <a:pt x="6489254" y="359669"/>
                </a:cubicBezTo>
                <a:cubicBezTo>
                  <a:pt x="6498771" y="341242"/>
                  <a:pt x="6531086" y="356863"/>
                  <a:pt x="6535243" y="329266"/>
                </a:cubicBezTo>
                <a:cubicBezTo>
                  <a:pt x="6537936" y="330568"/>
                  <a:pt x="6539963" y="329902"/>
                  <a:pt x="6542656" y="331204"/>
                </a:cubicBezTo>
                <a:cubicBezTo>
                  <a:pt x="6554094" y="338378"/>
                  <a:pt x="6556147" y="331146"/>
                  <a:pt x="6560225" y="323249"/>
                </a:cubicBezTo>
                <a:cubicBezTo>
                  <a:pt x="6567690" y="312054"/>
                  <a:pt x="6571102" y="302190"/>
                  <a:pt x="6589953" y="311303"/>
                </a:cubicBezTo>
                <a:cubicBezTo>
                  <a:pt x="6600058" y="314543"/>
                  <a:pt x="6621653" y="311822"/>
                  <a:pt x="6631785" y="308496"/>
                </a:cubicBezTo>
                <a:cubicBezTo>
                  <a:pt x="6650688" y="304476"/>
                  <a:pt x="6677003" y="302392"/>
                  <a:pt x="6685881" y="275433"/>
                </a:cubicBezTo>
                <a:cubicBezTo>
                  <a:pt x="6688599" y="270167"/>
                  <a:pt x="6698064" y="264874"/>
                  <a:pt x="6704143" y="262879"/>
                </a:cubicBezTo>
                <a:cubicBezTo>
                  <a:pt x="6734536" y="252899"/>
                  <a:pt x="6759571" y="233749"/>
                  <a:pt x="6784605" y="214598"/>
                </a:cubicBezTo>
                <a:cubicBezTo>
                  <a:pt x="6808279" y="198081"/>
                  <a:pt x="6834647" y="182865"/>
                  <a:pt x="6866374" y="176820"/>
                </a:cubicBezTo>
                <a:cubicBezTo>
                  <a:pt x="6875146" y="176125"/>
                  <a:pt x="6874479" y="174159"/>
                  <a:pt x="6876532" y="166926"/>
                </a:cubicBezTo>
                <a:cubicBezTo>
                  <a:pt x="6881330" y="147863"/>
                  <a:pt x="6890741" y="155704"/>
                  <a:pt x="6900154" y="163543"/>
                </a:cubicBezTo>
                <a:cubicBezTo>
                  <a:pt x="6906206" y="168114"/>
                  <a:pt x="6903461" y="179944"/>
                  <a:pt x="6916951" y="179886"/>
                </a:cubicBezTo>
                <a:cubicBezTo>
                  <a:pt x="6914951" y="173986"/>
                  <a:pt x="6916311" y="171352"/>
                  <a:pt x="6914978" y="167419"/>
                </a:cubicBezTo>
                <a:cubicBezTo>
                  <a:pt x="6913004" y="154950"/>
                  <a:pt x="6905644" y="139880"/>
                  <a:pt x="6919828" y="135223"/>
                </a:cubicBezTo>
                <a:cubicBezTo>
                  <a:pt x="6934678" y="132533"/>
                  <a:pt x="6946092" y="146273"/>
                  <a:pt x="6949398" y="162675"/>
                </a:cubicBezTo>
                <a:cubicBezTo>
                  <a:pt x="6953398" y="174476"/>
                  <a:pt x="6952678" y="185643"/>
                  <a:pt x="6936470" y="190965"/>
                </a:cubicBezTo>
                <a:cubicBezTo>
                  <a:pt x="6928364" y="193626"/>
                  <a:pt x="6919566" y="200888"/>
                  <a:pt x="6927618" y="211359"/>
                </a:cubicBezTo>
                <a:cubicBezTo>
                  <a:pt x="6932311" y="218562"/>
                  <a:pt x="6940389" y="222468"/>
                  <a:pt x="6949855" y="217174"/>
                </a:cubicBezTo>
                <a:cubicBezTo>
                  <a:pt x="6955266" y="213211"/>
                  <a:pt x="6960011" y="207280"/>
                  <a:pt x="6966731" y="213818"/>
                </a:cubicBezTo>
                <a:cubicBezTo>
                  <a:pt x="6971425" y="221021"/>
                  <a:pt x="6969371" y="228253"/>
                  <a:pt x="6964627" y="234183"/>
                </a:cubicBezTo>
                <a:cubicBezTo>
                  <a:pt x="6943593" y="265135"/>
                  <a:pt x="6946821" y="301237"/>
                  <a:pt x="6945304" y="343267"/>
                </a:cubicBezTo>
                <a:cubicBezTo>
                  <a:pt x="6975109" y="311621"/>
                  <a:pt x="7006888" y="292443"/>
                  <a:pt x="7025230" y="260189"/>
                </a:cubicBezTo>
                <a:cubicBezTo>
                  <a:pt x="7038799" y="240432"/>
                  <a:pt x="7048880" y="250239"/>
                  <a:pt x="7058958" y="260044"/>
                </a:cubicBezTo>
                <a:cubicBezTo>
                  <a:pt x="7067010" y="270517"/>
                  <a:pt x="7064931" y="284314"/>
                  <a:pt x="7062186" y="296146"/>
                </a:cubicBezTo>
                <a:cubicBezTo>
                  <a:pt x="7054669" y="320474"/>
                  <a:pt x="7047152" y="344800"/>
                  <a:pt x="7040300" y="371097"/>
                </a:cubicBezTo>
                <a:lnTo>
                  <a:pt x="7030219" y="412065"/>
                </a:lnTo>
                <a:lnTo>
                  <a:pt x="7031807" y="410279"/>
                </a:lnTo>
                <a:cubicBezTo>
                  <a:pt x="7055536" y="388966"/>
                  <a:pt x="7063560" y="353278"/>
                  <a:pt x="7094216" y="338705"/>
                </a:cubicBezTo>
                <a:cubicBezTo>
                  <a:pt x="7097002" y="337790"/>
                  <a:pt x="7097478" y="334629"/>
                  <a:pt x="7098412" y="332820"/>
                </a:cubicBezTo>
                <a:cubicBezTo>
                  <a:pt x="7111458" y="316517"/>
                  <a:pt x="7117560" y="297987"/>
                  <a:pt x="7120417" y="279020"/>
                </a:cubicBezTo>
                <a:cubicBezTo>
                  <a:pt x="7123733" y="261404"/>
                  <a:pt x="7133041" y="252338"/>
                  <a:pt x="7151128" y="250908"/>
                </a:cubicBezTo>
                <a:cubicBezTo>
                  <a:pt x="7157156" y="250430"/>
                  <a:pt x="7165035" y="250847"/>
                  <a:pt x="7168298" y="246772"/>
                </a:cubicBezTo>
                <a:cubicBezTo>
                  <a:pt x="7174838" y="234107"/>
                  <a:pt x="7197049" y="244843"/>
                  <a:pt x="7199906" y="225876"/>
                </a:cubicBezTo>
                <a:cubicBezTo>
                  <a:pt x="7201756" y="226771"/>
                  <a:pt x="7203150" y="226313"/>
                  <a:pt x="7205001" y="227208"/>
                </a:cubicBezTo>
                <a:cubicBezTo>
                  <a:pt x="7212863" y="232138"/>
                  <a:pt x="7214273" y="227169"/>
                  <a:pt x="7217076" y="221740"/>
                </a:cubicBezTo>
                <a:cubicBezTo>
                  <a:pt x="7222207" y="214046"/>
                  <a:pt x="7224551" y="207266"/>
                  <a:pt x="7237508" y="213530"/>
                </a:cubicBezTo>
                <a:cubicBezTo>
                  <a:pt x="7244453" y="215757"/>
                  <a:pt x="7259296" y="213887"/>
                  <a:pt x="7266259" y="211601"/>
                </a:cubicBezTo>
                <a:cubicBezTo>
                  <a:pt x="7279251" y="208838"/>
                  <a:pt x="7297338" y="207406"/>
                  <a:pt x="7303439" y="188876"/>
                </a:cubicBezTo>
                <a:cubicBezTo>
                  <a:pt x="7305307" y="185258"/>
                  <a:pt x="7311812" y="181620"/>
                  <a:pt x="7315990" y="180248"/>
                </a:cubicBezTo>
                <a:cubicBezTo>
                  <a:pt x="7336880" y="173389"/>
                  <a:pt x="7354086" y="160227"/>
                  <a:pt x="7371292" y="147065"/>
                </a:cubicBezTo>
                <a:cubicBezTo>
                  <a:pt x="7387564" y="135712"/>
                  <a:pt x="7405685" y="125255"/>
                  <a:pt x="7427491" y="121100"/>
                </a:cubicBezTo>
                <a:cubicBezTo>
                  <a:pt x="7433521" y="120623"/>
                  <a:pt x="7433063" y="119270"/>
                  <a:pt x="7434474" y="114300"/>
                </a:cubicBezTo>
                <a:cubicBezTo>
                  <a:pt x="7437771" y="101198"/>
                  <a:pt x="7444239" y="106587"/>
                  <a:pt x="7450709" y="111975"/>
                </a:cubicBezTo>
                <a:cubicBezTo>
                  <a:pt x="7454868" y="115116"/>
                  <a:pt x="7452982" y="123247"/>
                  <a:pt x="7462254" y="123207"/>
                </a:cubicBezTo>
                <a:cubicBezTo>
                  <a:pt x="7460879" y="119152"/>
                  <a:pt x="7461814" y="117342"/>
                  <a:pt x="7460897" y="114639"/>
                </a:cubicBezTo>
                <a:cubicBezTo>
                  <a:pt x="7459541" y="106069"/>
                  <a:pt x="7454483" y="95711"/>
                  <a:pt x="7464231" y="92510"/>
                </a:cubicBezTo>
                <a:cubicBezTo>
                  <a:pt x="7474438" y="90661"/>
                  <a:pt x="7482281" y="100105"/>
                  <a:pt x="7484554" y="111378"/>
                </a:cubicBezTo>
                <a:cubicBezTo>
                  <a:pt x="7487304" y="119489"/>
                  <a:pt x="7486808" y="127164"/>
                  <a:pt x="7475669" y="130822"/>
                </a:cubicBezTo>
                <a:cubicBezTo>
                  <a:pt x="7470097" y="132651"/>
                  <a:pt x="7464051" y="137642"/>
                  <a:pt x="7469585" y="144839"/>
                </a:cubicBezTo>
                <a:cubicBezTo>
                  <a:pt x="7472810" y="149789"/>
                  <a:pt x="7478362" y="152473"/>
                  <a:pt x="7484868" y="148835"/>
                </a:cubicBezTo>
                <a:cubicBezTo>
                  <a:pt x="7488588" y="146112"/>
                  <a:pt x="7491849" y="142036"/>
                  <a:pt x="7496468" y="146529"/>
                </a:cubicBezTo>
                <a:cubicBezTo>
                  <a:pt x="7499693" y="151479"/>
                  <a:pt x="7498282" y="156450"/>
                  <a:pt x="7495021" y="160525"/>
                </a:cubicBezTo>
                <a:cubicBezTo>
                  <a:pt x="7480564" y="181799"/>
                  <a:pt x="7482783" y="206612"/>
                  <a:pt x="7481740" y="235499"/>
                </a:cubicBezTo>
                <a:cubicBezTo>
                  <a:pt x="7502226" y="213749"/>
                  <a:pt x="7524067" y="200568"/>
                  <a:pt x="7536673" y="178400"/>
                </a:cubicBezTo>
                <a:cubicBezTo>
                  <a:pt x="7546000" y="164820"/>
                  <a:pt x="7552928" y="171561"/>
                  <a:pt x="7559854" y="178300"/>
                </a:cubicBezTo>
                <a:cubicBezTo>
                  <a:pt x="7565389" y="185497"/>
                  <a:pt x="7563961" y="194981"/>
                  <a:pt x="7562073" y="203112"/>
                </a:cubicBezTo>
                <a:cubicBezTo>
                  <a:pt x="7556907" y="219834"/>
                  <a:pt x="7551740" y="236553"/>
                  <a:pt x="7547032" y="254627"/>
                </a:cubicBezTo>
                <a:cubicBezTo>
                  <a:pt x="7540436" y="280831"/>
                  <a:pt x="7537085" y="307472"/>
                  <a:pt x="7519842" y="329659"/>
                </a:cubicBezTo>
                <a:cubicBezTo>
                  <a:pt x="7515646" y="335544"/>
                  <a:pt x="7514694" y="341867"/>
                  <a:pt x="7516527" y="347275"/>
                </a:cubicBezTo>
                <a:lnTo>
                  <a:pt x="7518693" y="380162"/>
                </a:lnTo>
                <a:lnTo>
                  <a:pt x="7553986" y="346739"/>
                </a:lnTo>
                <a:lnTo>
                  <a:pt x="7587210" y="315369"/>
                </a:lnTo>
                <a:lnTo>
                  <a:pt x="7595768" y="302711"/>
                </a:lnTo>
                <a:cubicBezTo>
                  <a:pt x="7604713" y="287382"/>
                  <a:pt x="7613205" y="268759"/>
                  <a:pt x="7616819" y="254835"/>
                </a:cubicBezTo>
                <a:cubicBezTo>
                  <a:pt x="7612121" y="260853"/>
                  <a:pt x="7612121" y="260853"/>
                  <a:pt x="7612121" y="260853"/>
                </a:cubicBezTo>
                <a:cubicBezTo>
                  <a:pt x="7607422" y="266870"/>
                  <a:pt x="7608145" y="272141"/>
                  <a:pt x="7602001" y="267617"/>
                </a:cubicBezTo>
                <a:cubicBezTo>
                  <a:pt x="7602001" y="267617"/>
                  <a:pt x="7606700" y="261599"/>
                  <a:pt x="7605976" y="256330"/>
                </a:cubicBezTo>
                <a:cubicBezTo>
                  <a:pt x="7599832" y="251806"/>
                  <a:pt x="7599832" y="251806"/>
                  <a:pt x="7599832" y="251806"/>
                </a:cubicBezTo>
                <a:cubicBezTo>
                  <a:pt x="7607783" y="229229"/>
                  <a:pt x="7624046" y="226988"/>
                  <a:pt x="7614650" y="239023"/>
                </a:cubicBezTo>
                <a:cubicBezTo>
                  <a:pt x="7619348" y="233005"/>
                  <a:pt x="7619348" y="233005"/>
                  <a:pt x="7619348" y="233005"/>
                </a:cubicBezTo>
                <a:cubicBezTo>
                  <a:pt x="7624046" y="226988"/>
                  <a:pt x="7629468" y="226240"/>
                  <a:pt x="7629468" y="226240"/>
                </a:cubicBezTo>
                <a:cubicBezTo>
                  <a:pt x="7630190" y="231511"/>
                  <a:pt x="7625492" y="237529"/>
                  <a:pt x="7626215" y="242800"/>
                </a:cubicBezTo>
                <a:cubicBezTo>
                  <a:pt x="7628385" y="258611"/>
                  <a:pt x="7625855" y="280440"/>
                  <a:pt x="7643925" y="251099"/>
                </a:cubicBezTo>
                <a:lnTo>
                  <a:pt x="7639274" y="260592"/>
                </a:lnTo>
                <a:lnTo>
                  <a:pt x="7641167" y="257603"/>
                </a:lnTo>
                <a:cubicBezTo>
                  <a:pt x="7643925" y="254917"/>
                  <a:pt x="7647433" y="253035"/>
                  <a:pt x="7652090" y="252275"/>
                </a:cubicBezTo>
                <a:cubicBezTo>
                  <a:pt x="7659198" y="251550"/>
                  <a:pt x="7668232" y="240914"/>
                  <a:pt x="7676458" y="233029"/>
                </a:cubicBezTo>
                <a:cubicBezTo>
                  <a:pt x="7681270" y="230062"/>
                  <a:pt x="7685181" y="226806"/>
                  <a:pt x="7690087" y="226877"/>
                </a:cubicBezTo>
                <a:cubicBezTo>
                  <a:pt x="7694991" y="226949"/>
                  <a:pt x="7705391" y="231792"/>
                  <a:pt x="7701230" y="212408"/>
                </a:cubicBezTo>
                <a:cubicBezTo>
                  <a:pt x="7708433" y="214721"/>
                  <a:pt x="7705793" y="186802"/>
                  <a:pt x="7716472" y="200759"/>
                </a:cubicBezTo>
                <a:cubicBezTo>
                  <a:pt x="7716472" y="200759"/>
                  <a:pt x="7717374" y="201049"/>
                  <a:pt x="7717776" y="199674"/>
                </a:cubicBezTo>
                <a:cubicBezTo>
                  <a:pt x="7732833" y="181949"/>
                  <a:pt x="7752918" y="197424"/>
                  <a:pt x="7767693" y="170584"/>
                </a:cubicBezTo>
                <a:cubicBezTo>
                  <a:pt x="7772722" y="160167"/>
                  <a:pt x="7780948" y="152282"/>
                  <a:pt x="7782779" y="139334"/>
                </a:cubicBezTo>
                <a:cubicBezTo>
                  <a:pt x="7784300" y="130798"/>
                  <a:pt x="7788616" y="126168"/>
                  <a:pt x="7792931" y="121537"/>
                </a:cubicBezTo>
                <a:cubicBezTo>
                  <a:pt x="7807675" y="108225"/>
                  <a:pt x="7822328" y="91874"/>
                  <a:pt x="7837662" y="83264"/>
                </a:cubicBezTo>
                <a:cubicBezTo>
                  <a:pt x="7846883" y="78705"/>
                  <a:pt x="7852811" y="68577"/>
                  <a:pt x="7859237" y="60113"/>
                </a:cubicBezTo>
                <a:cubicBezTo>
                  <a:pt x="7866471" y="48900"/>
                  <a:pt x="7875193" y="42677"/>
                  <a:pt x="7884600" y="44193"/>
                </a:cubicBezTo>
                <a:cubicBezTo>
                  <a:pt x="7903412" y="47227"/>
                  <a:pt x="7920454" y="36157"/>
                  <a:pt x="7936318" y="15682"/>
                </a:cubicBezTo>
                <a:cubicBezTo>
                  <a:pt x="7942945" y="6531"/>
                  <a:pt x="7949387" y="2207"/>
                  <a:pt x="7955746" y="6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B507E0-F84C-4BED-A79B-B41521B823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9141" y="154547"/>
            <a:ext cx="6727732" cy="4834406"/>
          </a:xfrm>
          <a:custGeom>
            <a:avLst/>
            <a:gdLst>
              <a:gd name="connsiteX0" fmla="*/ 3453091 w 8970309"/>
              <a:gd name="connsiteY0" fmla="*/ 5945589 h 6445874"/>
              <a:gd name="connsiteX1" fmla="*/ 3452940 w 8970309"/>
              <a:gd name="connsiteY1" fmla="*/ 5951019 h 6445874"/>
              <a:gd name="connsiteX2" fmla="*/ 3452008 w 8970309"/>
              <a:gd name="connsiteY2" fmla="*/ 5949506 h 6445874"/>
              <a:gd name="connsiteX3" fmla="*/ 3217430 w 8970309"/>
              <a:gd name="connsiteY3" fmla="*/ 5821774 h 6445874"/>
              <a:gd name="connsiteX4" fmla="*/ 3217279 w 8970309"/>
              <a:gd name="connsiteY4" fmla="*/ 5827202 h 6445874"/>
              <a:gd name="connsiteX5" fmla="*/ 3216347 w 8970309"/>
              <a:gd name="connsiteY5" fmla="*/ 5825690 h 6445874"/>
              <a:gd name="connsiteX6" fmla="*/ 4264048 w 8970309"/>
              <a:gd name="connsiteY6" fmla="*/ 5267201 h 6445874"/>
              <a:gd name="connsiteX7" fmla="*/ 4259496 w 8970309"/>
              <a:gd name="connsiteY7" fmla="*/ 5269727 h 6445874"/>
              <a:gd name="connsiteX8" fmla="*/ 4237362 w 8970309"/>
              <a:gd name="connsiteY8" fmla="*/ 5270657 h 6445874"/>
              <a:gd name="connsiteX9" fmla="*/ 4224020 w 8970309"/>
              <a:gd name="connsiteY9" fmla="*/ 5278062 h 6445874"/>
              <a:gd name="connsiteX10" fmla="*/ 4078761 w 8970309"/>
              <a:gd name="connsiteY10" fmla="*/ 5394946 h 6445874"/>
              <a:gd name="connsiteX11" fmla="*/ 4008140 w 8970309"/>
              <a:gd name="connsiteY11" fmla="*/ 5456069 h 6445874"/>
              <a:gd name="connsiteX12" fmla="*/ 3989550 w 8970309"/>
              <a:gd name="connsiteY12" fmla="*/ 5446111 h 6445874"/>
              <a:gd name="connsiteX13" fmla="*/ 3903265 w 8970309"/>
              <a:gd name="connsiteY13" fmla="*/ 5538467 h 6445874"/>
              <a:gd name="connsiteX14" fmla="*/ 3915717 w 8970309"/>
              <a:gd name="connsiteY14" fmla="*/ 5562577 h 6445874"/>
              <a:gd name="connsiteX15" fmla="*/ 3960366 w 8970309"/>
              <a:gd name="connsiteY15" fmla="*/ 5532770 h 6445874"/>
              <a:gd name="connsiteX16" fmla="*/ 3962570 w 8970309"/>
              <a:gd name="connsiteY16" fmla="*/ 5574120 h 6445874"/>
              <a:gd name="connsiteX17" fmla="*/ 3940766 w 8970309"/>
              <a:gd name="connsiteY17" fmla="*/ 5619505 h 6445874"/>
              <a:gd name="connsiteX18" fmla="*/ 3964528 w 8970309"/>
              <a:gd name="connsiteY18" fmla="*/ 5616150 h 6445874"/>
              <a:gd name="connsiteX19" fmla="*/ 3986234 w 8970309"/>
              <a:gd name="connsiteY19" fmla="*/ 5580152 h 6445874"/>
              <a:gd name="connsiteX20" fmla="*/ 4009996 w 8970309"/>
              <a:gd name="connsiteY20" fmla="*/ 5576796 h 6445874"/>
              <a:gd name="connsiteX21" fmla="*/ 4077022 w 8970309"/>
              <a:gd name="connsiteY21" fmla="*/ 5492737 h 6445874"/>
              <a:gd name="connsiteX22" fmla="*/ 4090291 w 8970309"/>
              <a:gd name="connsiteY22" fmla="*/ 5507301 h 6445874"/>
              <a:gd name="connsiteX23" fmla="*/ 4095611 w 8970309"/>
              <a:gd name="connsiteY23" fmla="*/ 5502695 h 6445874"/>
              <a:gd name="connsiteX24" fmla="*/ 4281157 w 8970309"/>
              <a:gd name="connsiteY24" fmla="*/ 5303317 h 6445874"/>
              <a:gd name="connsiteX25" fmla="*/ 4295668 w 8970309"/>
              <a:gd name="connsiteY25" fmla="*/ 5292440 h 6445874"/>
              <a:gd name="connsiteX26" fmla="*/ 4286639 w 8970309"/>
              <a:gd name="connsiteY26" fmla="*/ 5286294 h 6445874"/>
              <a:gd name="connsiteX27" fmla="*/ 4364265 w 8970309"/>
              <a:gd name="connsiteY27" fmla="*/ 5244788 h 6445874"/>
              <a:gd name="connsiteX28" fmla="*/ 4336342 w 8970309"/>
              <a:gd name="connsiteY28" fmla="*/ 5259447 h 6445874"/>
              <a:gd name="connsiteX29" fmla="*/ 4322116 w 8970309"/>
              <a:gd name="connsiteY29" fmla="*/ 5270977 h 6445874"/>
              <a:gd name="connsiteX30" fmla="*/ 4320504 w 8970309"/>
              <a:gd name="connsiteY30" fmla="*/ 5273823 h 6445874"/>
              <a:gd name="connsiteX31" fmla="*/ 4330801 w 8970309"/>
              <a:gd name="connsiteY31" fmla="*/ 5266105 h 6445874"/>
              <a:gd name="connsiteX32" fmla="*/ 4382300 w 8970309"/>
              <a:gd name="connsiteY32" fmla="*/ 5103514 h 6445874"/>
              <a:gd name="connsiteX33" fmla="*/ 4363197 w 8970309"/>
              <a:gd name="connsiteY33" fmla="*/ 5111801 h 6445874"/>
              <a:gd name="connsiteX34" fmla="*/ 4342987 w 8970309"/>
              <a:gd name="connsiteY34" fmla="*/ 5131370 h 6445874"/>
              <a:gd name="connsiteX35" fmla="*/ 4340784 w 8970309"/>
              <a:gd name="connsiteY35" fmla="*/ 5148086 h 6445874"/>
              <a:gd name="connsiteX36" fmla="*/ 4800809 w 8970309"/>
              <a:gd name="connsiteY36" fmla="*/ 4684910 h 6445874"/>
              <a:gd name="connsiteX37" fmla="*/ 4719472 w 8970309"/>
              <a:gd name="connsiteY37" fmla="*/ 4744122 h 6445874"/>
              <a:gd name="connsiteX38" fmla="*/ 4654074 w 8970309"/>
              <a:gd name="connsiteY38" fmla="*/ 4810027 h 6445874"/>
              <a:gd name="connsiteX39" fmla="*/ 4627789 w 8970309"/>
              <a:gd name="connsiteY39" fmla="*/ 4843002 h 6445874"/>
              <a:gd name="connsiteX40" fmla="*/ 4618538 w 8970309"/>
              <a:gd name="connsiteY40" fmla="*/ 4852846 h 6445874"/>
              <a:gd name="connsiteX41" fmla="*/ 4649647 w 8970309"/>
              <a:gd name="connsiteY41" fmla="*/ 4861997 h 6445874"/>
              <a:gd name="connsiteX42" fmla="*/ 4679178 w 8970309"/>
              <a:gd name="connsiteY42" fmla="*/ 4855908 h 6445874"/>
              <a:gd name="connsiteX43" fmla="*/ 4768192 w 8970309"/>
              <a:gd name="connsiteY43" fmla="*/ 4731720 h 6445874"/>
              <a:gd name="connsiteX44" fmla="*/ 4800353 w 8970309"/>
              <a:gd name="connsiteY44" fmla="*/ 4688522 h 6445874"/>
              <a:gd name="connsiteX45" fmla="*/ 4803745 w 8970309"/>
              <a:gd name="connsiteY45" fmla="*/ 4684957 h 6445874"/>
              <a:gd name="connsiteX46" fmla="*/ 5001080 w 8970309"/>
              <a:gd name="connsiteY46" fmla="*/ 4519480 h 6445874"/>
              <a:gd name="connsiteX47" fmla="*/ 4994443 w 8970309"/>
              <a:gd name="connsiteY47" fmla="*/ 4521773 h 6445874"/>
              <a:gd name="connsiteX48" fmla="*/ 4971480 w 8970309"/>
              <a:gd name="connsiteY48" fmla="*/ 4526006 h 6445874"/>
              <a:gd name="connsiteX49" fmla="*/ 4968936 w 8970309"/>
              <a:gd name="connsiteY49" fmla="*/ 4563095 h 6445874"/>
              <a:gd name="connsiteX50" fmla="*/ 4933528 w 8970309"/>
              <a:gd name="connsiteY50" fmla="*/ 4603043 h 6445874"/>
              <a:gd name="connsiteX51" fmla="*/ 4920021 w 8970309"/>
              <a:gd name="connsiteY51" fmla="*/ 4588220 h 6445874"/>
              <a:gd name="connsiteX52" fmla="*/ 4873915 w 8970309"/>
              <a:gd name="connsiteY52" fmla="*/ 4640046 h 6445874"/>
              <a:gd name="connsiteX53" fmla="*/ 4847772 w 8970309"/>
              <a:gd name="connsiteY53" fmla="*/ 4665664 h 6445874"/>
              <a:gd name="connsiteX54" fmla="*/ 4856229 w 8970309"/>
              <a:gd name="connsiteY54" fmla="*/ 4666642 h 6445874"/>
              <a:gd name="connsiteX55" fmla="*/ 4899055 w 8970309"/>
              <a:gd name="connsiteY55" fmla="*/ 4630854 h 6445874"/>
              <a:gd name="connsiteX56" fmla="*/ 4982367 w 8970309"/>
              <a:gd name="connsiteY56" fmla="*/ 4552398 h 6445874"/>
              <a:gd name="connsiteX57" fmla="*/ 6156612 w 8970309"/>
              <a:gd name="connsiteY57" fmla="*/ 3497235 h 6445874"/>
              <a:gd name="connsiteX58" fmla="*/ 6125503 w 8970309"/>
              <a:gd name="connsiteY58" fmla="*/ 3547520 h 6445874"/>
              <a:gd name="connsiteX59" fmla="*/ 6106594 w 8970309"/>
              <a:gd name="connsiteY59" fmla="*/ 3569680 h 6445874"/>
              <a:gd name="connsiteX60" fmla="*/ 6059946 w 8970309"/>
              <a:gd name="connsiteY60" fmla="*/ 3581544 h 6445874"/>
              <a:gd name="connsiteX61" fmla="*/ 6044837 w 8970309"/>
              <a:gd name="connsiteY61" fmla="*/ 3588056 h 6445874"/>
              <a:gd name="connsiteX62" fmla="*/ 6017651 w 8970309"/>
              <a:gd name="connsiteY62" fmla="*/ 3613988 h 6445874"/>
              <a:gd name="connsiteX63" fmla="*/ 6021841 w 8970309"/>
              <a:gd name="connsiteY63" fmla="*/ 3595907 h 6445874"/>
              <a:gd name="connsiteX64" fmla="*/ 6019317 w 8970309"/>
              <a:gd name="connsiteY64" fmla="*/ 3581826 h 6445874"/>
              <a:gd name="connsiteX65" fmla="*/ 6013970 w 8970309"/>
              <a:gd name="connsiteY65" fmla="*/ 3580067 h 6445874"/>
              <a:gd name="connsiteX66" fmla="*/ 6003085 w 8970309"/>
              <a:gd name="connsiteY66" fmla="*/ 3589489 h 6445874"/>
              <a:gd name="connsiteX67" fmla="*/ 5992317 w 8970309"/>
              <a:gd name="connsiteY67" fmla="*/ 3583721 h 6445874"/>
              <a:gd name="connsiteX68" fmla="*/ 5990427 w 8970309"/>
              <a:gd name="connsiteY68" fmla="*/ 3592553 h 6445874"/>
              <a:gd name="connsiteX69" fmla="*/ 5971949 w 8970309"/>
              <a:gd name="connsiteY69" fmla="*/ 3659645 h 6445874"/>
              <a:gd name="connsiteX70" fmla="*/ 5958771 w 8970309"/>
              <a:gd name="connsiteY70" fmla="*/ 3677970 h 6445874"/>
              <a:gd name="connsiteX71" fmla="*/ 5955005 w 8970309"/>
              <a:gd name="connsiteY71" fmla="*/ 3680206 h 6445874"/>
              <a:gd name="connsiteX72" fmla="*/ 5954905 w 8970309"/>
              <a:gd name="connsiteY72" fmla="*/ 3684855 h 6445874"/>
              <a:gd name="connsiteX73" fmla="*/ 5957514 w 8970309"/>
              <a:gd name="connsiteY73" fmla="*/ 3707539 h 6445874"/>
              <a:gd name="connsiteX74" fmla="*/ 5935711 w 8970309"/>
              <a:gd name="connsiteY74" fmla="*/ 3752925 h 6445874"/>
              <a:gd name="connsiteX75" fmla="*/ 5959473 w 8970309"/>
              <a:gd name="connsiteY75" fmla="*/ 3749569 h 6445874"/>
              <a:gd name="connsiteX76" fmla="*/ 5981179 w 8970309"/>
              <a:gd name="connsiteY76" fmla="*/ 3713572 h 6445874"/>
              <a:gd name="connsiteX77" fmla="*/ 6004940 w 8970309"/>
              <a:gd name="connsiteY77" fmla="*/ 3710216 h 6445874"/>
              <a:gd name="connsiteX78" fmla="*/ 6071966 w 8970309"/>
              <a:gd name="connsiteY78" fmla="*/ 3626157 h 6445874"/>
              <a:gd name="connsiteX79" fmla="*/ 6085235 w 8970309"/>
              <a:gd name="connsiteY79" fmla="*/ 3640721 h 6445874"/>
              <a:gd name="connsiteX80" fmla="*/ 6090556 w 8970309"/>
              <a:gd name="connsiteY80" fmla="*/ 3636115 h 6445874"/>
              <a:gd name="connsiteX81" fmla="*/ 6135136 w 8970309"/>
              <a:gd name="connsiteY81" fmla="*/ 3568088 h 6445874"/>
              <a:gd name="connsiteX82" fmla="*/ 6187777 w 8970309"/>
              <a:gd name="connsiteY82" fmla="*/ 3516234 h 6445874"/>
              <a:gd name="connsiteX83" fmla="*/ 6183325 w 8970309"/>
              <a:gd name="connsiteY83" fmla="*/ 3516882 h 6445874"/>
              <a:gd name="connsiteX84" fmla="*/ 6156612 w 8970309"/>
              <a:gd name="connsiteY84" fmla="*/ 3497235 h 6445874"/>
              <a:gd name="connsiteX85" fmla="*/ 6269344 w 8970309"/>
              <a:gd name="connsiteY85" fmla="*/ 3442402 h 6445874"/>
              <a:gd name="connsiteX86" fmla="*/ 6267465 w 8970309"/>
              <a:gd name="connsiteY86" fmla="*/ 3442890 h 6445874"/>
              <a:gd name="connsiteX87" fmla="*/ 6237546 w 8970309"/>
              <a:gd name="connsiteY87" fmla="*/ 3462970 h 6445874"/>
              <a:gd name="connsiteX88" fmla="*/ 6227751 w 8970309"/>
              <a:gd name="connsiteY88" fmla="*/ 3477271 h 6445874"/>
              <a:gd name="connsiteX89" fmla="*/ 1448495 w 8970309"/>
              <a:gd name="connsiteY89" fmla="*/ 3333881 h 6445874"/>
              <a:gd name="connsiteX90" fmla="*/ 1434277 w 8970309"/>
              <a:gd name="connsiteY90" fmla="*/ 3345094 h 6445874"/>
              <a:gd name="connsiteX91" fmla="*/ 1435930 w 8970309"/>
              <a:gd name="connsiteY91" fmla="*/ 3350579 h 6445874"/>
              <a:gd name="connsiteX92" fmla="*/ 1443945 w 8970309"/>
              <a:gd name="connsiteY92" fmla="*/ 3348440 h 6445874"/>
              <a:gd name="connsiteX93" fmla="*/ 1462681 w 8970309"/>
              <a:gd name="connsiteY93" fmla="*/ 3351297 h 6445874"/>
              <a:gd name="connsiteX94" fmla="*/ 1449269 w 8970309"/>
              <a:gd name="connsiteY94" fmla="*/ 3337165 h 6445874"/>
              <a:gd name="connsiteX95" fmla="*/ 1225942 w 8970309"/>
              <a:gd name="connsiteY95" fmla="*/ 3295747 h 6445874"/>
              <a:gd name="connsiteX96" fmla="*/ 1183647 w 8970309"/>
              <a:gd name="connsiteY96" fmla="*/ 3327804 h 6445874"/>
              <a:gd name="connsiteX97" fmla="*/ 1068923 w 8970309"/>
              <a:gd name="connsiteY97" fmla="*/ 3434264 h 6445874"/>
              <a:gd name="connsiteX98" fmla="*/ 1054494 w 8970309"/>
              <a:gd name="connsiteY98" fmla="*/ 3448341 h 6445874"/>
              <a:gd name="connsiteX99" fmla="*/ 982701 w 8970309"/>
              <a:gd name="connsiteY99" fmla="*/ 3515647 h 6445874"/>
              <a:gd name="connsiteX100" fmla="*/ 898285 w 8970309"/>
              <a:gd name="connsiteY100" fmla="*/ 3581647 h 6445874"/>
              <a:gd name="connsiteX101" fmla="*/ 893321 w 8970309"/>
              <a:gd name="connsiteY101" fmla="*/ 3596704 h 6445874"/>
              <a:gd name="connsiteX102" fmla="*/ 866267 w 8970309"/>
              <a:gd name="connsiteY102" fmla="*/ 3609475 h 6445874"/>
              <a:gd name="connsiteX103" fmla="*/ 846194 w 8970309"/>
              <a:gd name="connsiteY103" fmla="*/ 3593383 h 6445874"/>
              <a:gd name="connsiteX104" fmla="*/ 844968 w 8970309"/>
              <a:gd name="connsiteY104" fmla="*/ 3593970 h 6445874"/>
              <a:gd name="connsiteX105" fmla="*/ 863018 w 8970309"/>
              <a:gd name="connsiteY105" fmla="*/ 3610117 h 6445874"/>
              <a:gd name="connsiteX106" fmla="*/ 885947 w 8970309"/>
              <a:gd name="connsiteY106" fmla="*/ 3625172 h 6445874"/>
              <a:gd name="connsiteX107" fmla="*/ 921722 w 8970309"/>
              <a:gd name="connsiteY107" fmla="*/ 3617142 h 6445874"/>
              <a:gd name="connsiteX108" fmla="*/ 1020754 w 8970309"/>
              <a:gd name="connsiteY108" fmla="*/ 3653252 h 6445874"/>
              <a:gd name="connsiteX109" fmla="*/ 1033434 w 8970309"/>
              <a:gd name="connsiteY109" fmla="*/ 3637168 h 6445874"/>
              <a:gd name="connsiteX110" fmla="*/ 1019917 w 8970309"/>
              <a:gd name="connsiteY110" fmla="*/ 3558947 h 6445874"/>
              <a:gd name="connsiteX111" fmla="*/ 1025549 w 8970309"/>
              <a:gd name="connsiteY111" fmla="*/ 3555172 h 6445874"/>
              <a:gd name="connsiteX112" fmla="*/ 1048385 w 8970309"/>
              <a:gd name="connsiteY112" fmla="*/ 3587686 h 6445874"/>
              <a:gd name="connsiteX113" fmla="*/ 1111668 w 8970309"/>
              <a:gd name="connsiteY113" fmla="*/ 3601452 h 6445874"/>
              <a:gd name="connsiteX114" fmla="*/ 1133667 w 8970309"/>
              <a:gd name="connsiteY114" fmla="*/ 3546488 h 6445874"/>
              <a:gd name="connsiteX115" fmla="*/ 1073407 w 8970309"/>
              <a:gd name="connsiteY115" fmla="*/ 3483644 h 6445874"/>
              <a:gd name="connsiteX116" fmla="*/ 1197821 w 8970309"/>
              <a:gd name="connsiteY116" fmla="*/ 3416230 h 6445874"/>
              <a:gd name="connsiteX117" fmla="*/ 1230820 w 8970309"/>
              <a:gd name="connsiteY117" fmla="*/ 3323543 h 6445874"/>
              <a:gd name="connsiteX118" fmla="*/ 1193397 w 8970309"/>
              <a:gd name="connsiteY118" fmla="*/ 3334193 h 6445874"/>
              <a:gd name="connsiteX119" fmla="*/ 1209438 w 8970309"/>
              <a:gd name="connsiteY119" fmla="*/ 3317849 h 6445874"/>
              <a:gd name="connsiteX120" fmla="*/ 1247656 w 8970309"/>
              <a:gd name="connsiteY120" fmla="*/ 3258669 h 6445874"/>
              <a:gd name="connsiteX121" fmla="*/ 1247372 w 8970309"/>
              <a:gd name="connsiteY121" fmla="*/ 3259175 h 6445874"/>
              <a:gd name="connsiteX122" fmla="*/ 1247563 w 8970309"/>
              <a:gd name="connsiteY122" fmla="*/ 3259747 h 6445874"/>
              <a:gd name="connsiteX123" fmla="*/ 1247117 w 8970309"/>
              <a:gd name="connsiteY123" fmla="*/ 3264810 h 6445874"/>
              <a:gd name="connsiteX124" fmla="*/ 1251106 w 8970309"/>
              <a:gd name="connsiteY124" fmla="*/ 3270488 h 6445874"/>
              <a:gd name="connsiteX125" fmla="*/ 1247563 w 8970309"/>
              <a:gd name="connsiteY125" fmla="*/ 3259747 h 6445874"/>
              <a:gd name="connsiteX126" fmla="*/ 7039332 w 8970309"/>
              <a:gd name="connsiteY126" fmla="*/ 2595950 h 6445874"/>
              <a:gd name="connsiteX127" fmla="*/ 7031529 w 8970309"/>
              <a:gd name="connsiteY127" fmla="*/ 2602309 h 6445874"/>
              <a:gd name="connsiteX128" fmla="*/ 7005419 w 8970309"/>
              <a:gd name="connsiteY128" fmla="*/ 2643352 h 6445874"/>
              <a:gd name="connsiteX129" fmla="*/ 6966425 w 8970309"/>
              <a:gd name="connsiteY129" fmla="*/ 2659426 h 6445874"/>
              <a:gd name="connsiteX130" fmla="*/ 6963880 w 8970309"/>
              <a:gd name="connsiteY130" fmla="*/ 2696514 h 6445874"/>
              <a:gd name="connsiteX131" fmla="*/ 6928472 w 8970309"/>
              <a:gd name="connsiteY131" fmla="*/ 2736463 h 6445874"/>
              <a:gd name="connsiteX132" fmla="*/ 6914965 w 8970309"/>
              <a:gd name="connsiteY132" fmla="*/ 2721639 h 6445874"/>
              <a:gd name="connsiteX133" fmla="*/ 6822640 w 8970309"/>
              <a:gd name="connsiteY133" fmla="*/ 2818760 h 6445874"/>
              <a:gd name="connsiteX134" fmla="*/ 6714415 w 8970309"/>
              <a:gd name="connsiteY134" fmla="*/ 2877542 h 6445874"/>
              <a:gd name="connsiteX135" fmla="*/ 6649017 w 8970309"/>
              <a:gd name="connsiteY135" fmla="*/ 2943447 h 6445874"/>
              <a:gd name="connsiteX136" fmla="*/ 6629115 w 8970309"/>
              <a:gd name="connsiteY136" fmla="*/ 2968415 h 6445874"/>
              <a:gd name="connsiteX137" fmla="*/ 7076456 w 8970309"/>
              <a:gd name="connsiteY137" fmla="*/ 2648046 h 6445874"/>
              <a:gd name="connsiteX138" fmla="*/ 2260836 w 8970309"/>
              <a:gd name="connsiteY138" fmla="*/ 2465575 h 6445874"/>
              <a:gd name="connsiteX139" fmla="*/ 2187721 w 8970309"/>
              <a:gd name="connsiteY139" fmla="*/ 2545175 h 6445874"/>
              <a:gd name="connsiteX140" fmla="*/ 2188519 w 8970309"/>
              <a:gd name="connsiteY140" fmla="*/ 2550793 h 6445874"/>
              <a:gd name="connsiteX141" fmla="*/ 2178626 w 8970309"/>
              <a:gd name="connsiteY141" fmla="*/ 2570817 h 6445874"/>
              <a:gd name="connsiteX142" fmla="*/ 2155780 w 8970309"/>
              <a:gd name="connsiteY142" fmla="*/ 2579949 h 6445874"/>
              <a:gd name="connsiteX143" fmla="*/ 2149491 w 8970309"/>
              <a:gd name="connsiteY143" fmla="*/ 2586796 h 6445874"/>
              <a:gd name="connsiteX144" fmla="*/ 2155700 w 8970309"/>
              <a:gd name="connsiteY144" fmla="*/ 2599880 h 6445874"/>
              <a:gd name="connsiteX145" fmla="*/ 2164580 w 8970309"/>
              <a:gd name="connsiteY145" fmla="*/ 2600825 h 6445874"/>
              <a:gd name="connsiteX146" fmla="*/ 2219546 w 8970309"/>
              <a:gd name="connsiteY146" fmla="*/ 2528856 h 6445874"/>
              <a:gd name="connsiteX147" fmla="*/ 2231783 w 8970309"/>
              <a:gd name="connsiteY147" fmla="*/ 2513684 h 6445874"/>
              <a:gd name="connsiteX148" fmla="*/ 2250440 w 8970309"/>
              <a:gd name="connsiteY148" fmla="*/ 2501997 h 6445874"/>
              <a:gd name="connsiteX149" fmla="*/ 2264574 w 8970309"/>
              <a:gd name="connsiteY149" fmla="*/ 2469370 h 6445874"/>
              <a:gd name="connsiteX150" fmla="*/ 2618133 w 8970309"/>
              <a:gd name="connsiteY150" fmla="*/ 2308031 h 6445874"/>
              <a:gd name="connsiteX151" fmla="*/ 2607751 w 8970309"/>
              <a:gd name="connsiteY151" fmla="*/ 2314308 h 6445874"/>
              <a:gd name="connsiteX152" fmla="*/ 2595361 w 8970309"/>
              <a:gd name="connsiteY152" fmla="*/ 2319800 h 6445874"/>
              <a:gd name="connsiteX153" fmla="*/ 2593121 w 8970309"/>
              <a:gd name="connsiteY153" fmla="*/ 2322410 h 6445874"/>
              <a:gd name="connsiteX154" fmla="*/ 2618191 w 8970309"/>
              <a:gd name="connsiteY154" fmla="*/ 2310439 h 6445874"/>
              <a:gd name="connsiteX155" fmla="*/ 2618201 w 8970309"/>
              <a:gd name="connsiteY155" fmla="*/ 2308773 h 6445874"/>
              <a:gd name="connsiteX156" fmla="*/ 2810606 w 8970309"/>
              <a:gd name="connsiteY156" fmla="*/ 2204137 h 6445874"/>
              <a:gd name="connsiteX157" fmla="*/ 2777023 w 8970309"/>
              <a:gd name="connsiteY157" fmla="*/ 2221915 h 6445874"/>
              <a:gd name="connsiteX158" fmla="*/ 2737378 w 8970309"/>
              <a:gd name="connsiteY158" fmla="*/ 2239487 h 6445874"/>
              <a:gd name="connsiteX159" fmla="*/ 2733790 w 8970309"/>
              <a:gd name="connsiteY159" fmla="*/ 2238183 h 6445874"/>
              <a:gd name="connsiteX160" fmla="*/ 2711915 w 8970309"/>
              <a:gd name="connsiteY160" fmla="*/ 2252221 h 6445874"/>
              <a:gd name="connsiteX161" fmla="*/ 2694570 w 8970309"/>
              <a:gd name="connsiteY161" fmla="*/ 2259907 h 6445874"/>
              <a:gd name="connsiteX162" fmla="*/ 2653691 w 8970309"/>
              <a:gd name="connsiteY162" fmla="*/ 2286529 h 6445874"/>
              <a:gd name="connsiteX163" fmla="*/ 2637715 w 8970309"/>
              <a:gd name="connsiteY163" fmla="*/ 2296190 h 6445874"/>
              <a:gd name="connsiteX164" fmla="*/ 2639592 w 8970309"/>
              <a:gd name="connsiteY164" fmla="*/ 2297288 h 6445874"/>
              <a:gd name="connsiteX165" fmla="*/ 2640719 w 8970309"/>
              <a:gd name="connsiteY165" fmla="*/ 2299682 h 6445874"/>
              <a:gd name="connsiteX166" fmla="*/ 2659687 w 8970309"/>
              <a:gd name="connsiteY166" fmla="*/ 2290624 h 6445874"/>
              <a:gd name="connsiteX167" fmla="*/ 2744890 w 8970309"/>
              <a:gd name="connsiteY167" fmla="*/ 2259840 h 6445874"/>
              <a:gd name="connsiteX168" fmla="*/ 2777484 w 8970309"/>
              <a:gd name="connsiteY168" fmla="*/ 2231630 h 6445874"/>
              <a:gd name="connsiteX169" fmla="*/ 2784592 w 8970309"/>
              <a:gd name="connsiteY169" fmla="*/ 2221675 h 6445874"/>
              <a:gd name="connsiteX170" fmla="*/ 2796569 w 8970309"/>
              <a:gd name="connsiteY170" fmla="*/ 2215112 h 6445874"/>
              <a:gd name="connsiteX171" fmla="*/ 2805353 w 8970309"/>
              <a:gd name="connsiteY171" fmla="*/ 2207509 h 6445874"/>
              <a:gd name="connsiteX172" fmla="*/ 2812259 w 8970309"/>
              <a:gd name="connsiteY172" fmla="*/ 2205877 h 6445874"/>
              <a:gd name="connsiteX173" fmla="*/ 2976104 w 8970309"/>
              <a:gd name="connsiteY173" fmla="*/ 2142365 h 6445874"/>
              <a:gd name="connsiteX174" fmla="*/ 2906558 w 8970309"/>
              <a:gd name="connsiteY174" fmla="*/ 2163056 h 6445874"/>
              <a:gd name="connsiteX175" fmla="*/ 2872977 w 8970309"/>
              <a:gd name="connsiteY175" fmla="*/ 2180835 h 6445874"/>
              <a:gd name="connsiteX176" fmla="*/ 2834015 w 8970309"/>
              <a:gd name="connsiteY176" fmla="*/ 2196656 h 6445874"/>
              <a:gd name="connsiteX177" fmla="*/ 2847514 w 8970309"/>
              <a:gd name="connsiteY177" fmla="*/ 2193568 h 6445874"/>
              <a:gd name="connsiteX178" fmla="*/ 2845497 w 8970309"/>
              <a:gd name="connsiteY178" fmla="*/ 2198725 h 6445874"/>
              <a:gd name="connsiteX179" fmla="*/ 2869882 w 8970309"/>
              <a:gd name="connsiteY179" fmla="*/ 2196080 h 6445874"/>
              <a:gd name="connsiteX180" fmla="*/ 2950943 w 8970309"/>
              <a:gd name="connsiteY180" fmla="*/ 2150806 h 6445874"/>
              <a:gd name="connsiteX181" fmla="*/ 2980532 w 8970309"/>
              <a:gd name="connsiteY181" fmla="*/ 2156177 h 6445874"/>
              <a:gd name="connsiteX182" fmla="*/ 2987442 w 8970309"/>
              <a:gd name="connsiteY182" fmla="*/ 2146938 h 6445874"/>
              <a:gd name="connsiteX183" fmla="*/ 2988334 w 8970309"/>
              <a:gd name="connsiteY183" fmla="*/ 2145287 h 6445874"/>
              <a:gd name="connsiteX184" fmla="*/ 2976529 w 8970309"/>
              <a:gd name="connsiteY184" fmla="*/ 2146519 h 6445874"/>
              <a:gd name="connsiteX185" fmla="*/ 2976104 w 8970309"/>
              <a:gd name="connsiteY185" fmla="*/ 2142365 h 6445874"/>
              <a:gd name="connsiteX186" fmla="*/ 2994159 w 8970309"/>
              <a:gd name="connsiteY186" fmla="*/ 2134515 h 6445874"/>
              <a:gd name="connsiteX187" fmla="*/ 2986700 w 8970309"/>
              <a:gd name="connsiteY187" fmla="*/ 2136221 h 6445874"/>
              <a:gd name="connsiteX188" fmla="*/ 2990552 w 8970309"/>
              <a:gd name="connsiteY188" fmla="*/ 2140121 h 6445874"/>
              <a:gd name="connsiteX189" fmla="*/ 2990097 w 8970309"/>
              <a:gd name="connsiteY189" fmla="*/ 2142026 h 6445874"/>
              <a:gd name="connsiteX190" fmla="*/ 8057982 w 8970309"/>
              <a:gd name="connsiteY190" fmla="*/ 1943545 h 6445874"/>
              <a:gd name="connsiteX191" fmla="*/ 8044421 w 8970309"/>
              <a:gd name="connsiteY191" fmla="*/ 1950620 h 6445874"/>
              <a:gd name="connsiteX192" fmla="*/ 7985252 w 8970309"/>
              <a:gd name="connsiteY192" fmla="*/ 2011164 h 6445874"/>
              <a:gd name="connsiteX193" fmla="*/ 7961658 w 8970309"/>
              <a:gd name="connsiteY193" fmla="*/ 2031327 h 6445874"/>
              <a:gd name="connsiteX194" fmla="*/ 7968303 w 8970309"/>
              <a:gd name="connsiteY194" fmla="*/ 2030244 h 6445874"/>
              <a:gd name="connsiteX195" fmla="*/ 7996184 w 8970309"/>
              <a:gd name="connsiteY195" fmla="*/ 2017080 h 6445874"/>
              <a:gd name="connsiteX196" fmla="*/ 8022881 w 8970309"/>
              <a:gd name="connsiteY196" fmla="*/ 1980647 h 6445874"/>
              <a:gd name="connsiteX197" fmla="*/ 8071103 w 8970309"/>
              <a:gd name="connsiteY197" fmla="*/ 1949023 h 6445874"/>
              <a:gd name="connsiteX198" fmla="*/ 8074157 w 8970309"/>
              <a:gd name="connsiteY198" fmla="*/ 1946292 h 6445874"/>
              <a:gd name="connsiteX199" fmla="*/ 8072841 w 8970309"/>
              <a:gd name="connsiteY199" fmla="*/ 1947148 h 6445874"/>
              <a:gd name="connsiteX200" fmla="*/ 8057982 w 8970309"/>
              <a:gd name="connsiteY200" fmla="*/ 1943545 h 6445874"/>
              <a:gd name="connsiteX201" fmla="*/ 8120618 w 8970309"/>
              <a:gd name="connsiteY201" fmla="*/ 1936585 h 6445874"/>
              <a:gd name="connsiteX202" fmla="*/ 8104131 w 8970309"/>
              <a:gd name="connsiteY202" fmla="*/ 1947305 h 6445874"/>
              <a:gd name="connsiteX203" fmla="*/ 7993391 w 8970309"/>
              <a:gd name="connsiteY203" fmla="*/ 2027178 h 6445874"/>
              <a:gd name="connsiteX204" fmla="*/ 8008920 w 8970309"/>
              <a:gd name="connsiteY204" fmla="*/ 2031135 h 6445874"/>
              <a:gd name="connsiteX205" fmla="*/ 7949362 w 8970309"/>
              <a:gd name="connsiteY205" fmla="*/ 2086218 h 6445874"/>
              <a:gd name="connsiteX206" fmla="*/ 7897688 w 8970309"/>
              <a:gd name="connsiteY206" fmla="*/ 2120931 h 6445874"/>
              <a:gd name="connsiteX207" fmla="*/ 7893043 w 8970309"/>
              <a:gd name="connsiteY207" fmla="*/ 2124188 h 6445874"/>
              <a:gd name="connsiteX208" fmla="*/ 7879365 w 8970309"/>
              <a:gd name="connsiteY208" fmla="*/ 2102629 h 6445874"/>
              <a:gd name="connsiteX209" fmla="*/ 7861179 w 8970309"/>
              <a:gd name="connsiteY209" fmla="*/ 2115065 h 6445874"/>
              <a:gd name="connsiteX210" fmla="*/ 7817019 w 8970309"/>
              <a:gd name="connsiteY210" fmla="*/ 2133301 h 6445874"/>
              <a:gd name="connsiteX211" fmla="*/ 7788046 w 8970309"/>
              <a:gd name="connsiteY211" fmla="*/ 2161346 h 6445874"/>
              <a:gd name="connsiteX212" fmla="*/ 7680292 w 8970309"/>
              <a:gd name="connsiteY212" fmla="*/ 2311783 h 6445874"/>
              <a:gd name="connsiteX213" fmla="*/ 7748200 w 8970309"/>
              <a:gd name="connsiteY213" fmla="*/ 2331535 h 6445874"/>
              <a:gd name="connsiteX214" fmla="*/ 7777712 w 8970309"/>
              <a:gd name="connsiteY214" fmla="*/ 2325356 h 6445874"/>
              <a:gd name="connsiteX215" fmla="*/ 7866332 w 8970309"/>
              <a:gd name="connsiteY215" fmla="*/ 2200904 h 6445874"/>
              <a:gd name="connsiteX216" fmla="*/ 7954163 w 8970309"/>
              <a:gd name="connsiteY216" fmla="*/ 2135561 h 6445874"/>
              <a:gd name="connsiteX217" fmla="*/ 7996876 w 8970309"/>
              <a:gd name="connsiteY217" fmla="*/ 2099644 h 6445874"/>
              <a:gd name="connsiteX218" fmla="*/ 8107681 w 8970309"/>
              <a:gd name="connsiteY218" fmla="*/ 1971781 h 6445874"/>
              <a:gd name="connsiteX219" fmla="*/ 8159480 w 8970309"/>
              <a:gd name="connsiteY219" fmla="*/ 1881734 h 6445874"/>
              <a:gd name="connsiteX220" fmla="*/ 8156914 w 8970309"/>
              <a:gd name="connsiteY220" fmla="*/ 1885249 h 6445874"/>
              <a:gd name="connsiteX221" fmla="*/ 8160780 w 8970309"/>
              <a:gd name="connsiteY221" fmla="*/ 1882699 h 6445874"/>
              <a:gd name="connsiteX222" fmla="*/ 8161456 w 8970309"/>
              <a:gd name="connsiteY222" fmla="*/ 1882128 h 6445874"/>
              <a:gd name="connsiteX223" fmla="*/ 8128296 w 8970309"/>
              <a:gd name="connsiteY223" fmla="*/ 1875389 h 6445874"/>
              <a:gd name="connsiteX224" fmla="*/ 8124756 w 8970309"/>
              <a:gd name="connsiteY224" fmla="*/ 1883567 h 6445874"/>
              <a:gd name="connsiteX225" fmla="*/ 8093518 w 8970309"/>
              <a:gd name="connsiteY225" fmla="*/ 1913703 h 6445874"/>
              <a:gd name="connsiteX226" fmla="*/ 8082815 w 8970309"/>
              <a:gd name="connsiteY226" fmla="*/ 1921389 h 6445874"/>
              <a:gd name="connsiteX227" fmla="*/ 8082131 w 8970309"/>
              <a:gd name="connsiteY227" fmla="*/ 1932963 h 6445874"/>
              <a:gd name="connsiteX228" fmla="*/ 8080265 w 8970309"/>
              <a:gd name="connsiteY228" fmla="*/ 1940828 h 6445874"/>
              <a:gd name="connsiteX229" fmla="*/ 8098364 w 8970309"/>
              <a:gd name="connsiteY229" fmla="*/ 1924640 h 6445874"/>
              <a:gd name="connsiteX230" fmla="*/ 8128442 w 8970309"/>
              <a:gd name="connsiteY230" fmla="*/ 1899455 h 6445874"/>
              <a:gd name="connsiteX231" fmla="*/ 8141296 w 8970309"/>
              <a:gd name="connsiteY231" fmla="*/ 1895553 h 6445874"/>
              <a:gd name="connsiteX232" fmla="*/ 8144566 w 8970309"/>
              <a:gd name="connsiteY232" fmla="*/ 1893395 h 6445874"/>
              <a:gd name="connsiteX233" fmla="*/ 8146013 w 8970309"/>
              <a:gd name="connsiteY233" fmla="*/ 1891340 h 6445874"/>
              <a:gd name="connsiteX234" fmla="*/ 8146468 w 8970309"/>
              <a:gd name="connsiteY234" fmla="*/ 1891248 h 6445874"/>
              <a:gd name="connsiteX235" fmla="*/ 8144437 w 8970309"/>
              <a:gd name="connsiteY235" fmla="*/ 1889649 h 6445874"/>
              <a:gd name="connsiteX236" fmla="*/ 8135460 w 8970309"/>
              <a:gd name="connsiteY236" fmla="*/ 1875879 h 6445874"/>
              <a:gd name="connsiteX237" fmla="*/ 8128296 w 8970309"/>
              <a:gd name="connsiteY237" fmla="*/ 1875389 h 6445874"/>
              <a:gd name="connsiteX238" fmla="*/ 5470268 w 8970309"/>
              <a:gd name="connsiteY238" fmla="*/ 832283 h 6445874"/>
              <a:gd name="connsiteX239" fmla="*/ 5456727 w 8970309"/>
              <a:gd name="connsiteY239" fmla="*/ 842698 h 6445874"/>
              <a:gd name="connsiteX240" fmla="*/ 5354832 w 8970309"/>
              <a:gd name="connsiteY240" fmla="*/ 903679 h 6445874"/>
              <a:gd name="connsiteX241" fmla="*/ 5354410 w 8970309"/>
              <a:gd name="connsiteY241" fmla="*/ 904008 h 6445874"/>
              <a:gd name="connsiteX242" fmla="*/ 5356672 w 8970309"/>
              <a:gd name="connsiteY242" fmla="*/ 910041 h 6445874"/>
              <a:gd name="connsiteX243" fmla="*/ 5352465 w 8970309"/>
              <a:gd name="connsiteY243" fmla="*/ 921231 h 6445874"/>
              <a:gd name="connsiteX244" fmla="*/ 5350470 w 8970309"/>
              <a:gd name="connsiteY244" fmla="*/ 932093 h 6445874"/>
              <a:gd name="connsiteX245" fmla="*/ 5362590 w 8970309"/>
              <a:gd name="connsiteY245" fmla="*/ 928524 h 6445874"/>
              <a:gd name="connsiteX246" fmla="*/ 5444814 w 8970309"/>
              <a:gd name="connsiteY246" fmla="*/ 861693 h 6445874"/>
              <a:gd name="connsiteX247" fmla="*/ 8352074 w 8970309"/>
              <a:gd name="connsiteY247" fmla="*/ 582312 h 6445874"/>
              <a:gd name="connsiteX248" fmla="*/ 8349768 w 8970309"/>
              <a:gd name="connsiteY248" fmla="*/ 586361 h 6445874"/>
              <a:gd name="connsiteX249" fmla="*/ 8347451 w 8970309"/>
              <a:gd name="connsiteY249" fmla="*/ 585864 h 6445874"/>
              <a:gd name="connsiteX250" fmla="*/ 7491121 w 8970309"/>
              <a:gd name="connsiteY250" fmla="*/ 447958 h 6445874"/>
              <a:gd name="connsiteX251" fmla="*/ 7480642 w 8970309"/>
              <a:gd name="connsiteY251" fmla="*/ 470179 h 6445874"/>
              <a:gd name="connsiteX252" fmla="*/ 7483127 w 8970309"/>
              <a:gd name="connsiteY252" fmla="*/ 468731 h 6445874"/>
              <a:gd name="connsiteX253" fmla="*/ 7487845 w 8970309"/>
              <a:gd name="connsiteY253" fmla="*/ 462726 h 6445874"/>
              <a:gd name="connsiteX254" fmla="*/ 6410322 w 8970309"/>
              <a:gd name="connsiteY254" fmla="*/ 442591 h 6445874"/>
              <a:gd name="connsiteX255" fmla="*/ 6409401 w 8970309"/>
              <a:gd name="connsiteY255" fmla="*/ 445032 h 6445874"/>
              <a:gd name="connsiteX256" fmla="*/ 6409400 w 8970309"/>
              <a:gd name="connsiteY256" fmla="*/ 446171 h 6445874"/>
              <a:gd name="connsiteX257" fmla="*/ 7544902 w 8970309"/>
              <a:gd name="connsiteY257" fmla="*/ 375198 h 6445874"/>
              <a:gd name="connsiteX258" fmla="*/ 7542222 w 8970309"/>
              <a:gd name="connsiteY258" fmla="*/ 377295 h 6445874"/>
              <a:gd name="connsiteX259" fmla="*/ 7507021 w 8970309"/>
              <a:gd name="connsiteY259" fmla="*/ 413676 h 6445874"/>
              <a:gd name="connsiteX260" fmla="*/ 7507019 w 8970309"/>
              <a:gd name="connsiteY260" fmla="*/ 413678 h 6445874"/>
              <a:gd name="connsiteX261" fmla="*/ 7503246 w 8970309"/>
              <a:gd name="connsiteY261" fmla="*/ 422249 h 6445874"/>
              <a:gd name="connsiteX262" fmla="*/ 7491571 w 8970309"/>
              <a:gd name="connsiteY262" fmla="*/ 447005 h 6445874"/>
              <a:gd name="connsiteX263" fmla="*/ 7500913 w 8970309"/>
              <a:gd name="connsiteY263" fmla="*/ 438348 h 6445874"/>
              <a:gd name="connsiteX264" fmla="*/ 7541362 w 8970309"/>
              <a:gd name="connsiteY264" fmla="*/ 391178 h 6445874"/>
              <a:gd name="connsiteX265" fmla="*/ 7543945 w 8970309"/>
              <a:gd name="connsiteY265" fmla="*/ 376192 h 6445874"/>
              <a:gd name="connsiteX266" fmla="*/ 8337383 w 8970309"/>
              <a:gd name="connsiteY266" fmla="*/ 373707 h 6445874"/>
              <a:gd name="connsiteX267" fmla="*/ 8344245 w 8970309"/>
              <a:gd name="connsiteY267" fmla="*/ 374104 h 6445874"/>
              <a:gd name="connsiteX268" fmla="*/ 8327991 w 8970309"/>
              <a:gd name="connsiteY268" fmla="*/ 385161 h 6445874"/>
              <a:gd name="connsiteX269" fmla="*/ 8321304 w 8970309"/>
              <a:gd name="connsiteY269" fmla="*/ 388917 h 6445874"/>
              <a:gd name="connsiteX270" fmla="*/ 8321498 w 8970309"/>
              <a:gd name="connsiteY270" fmla="*/ 388398 h 6445874"/>
              <a:gd name="connsiteX271" fmla="*/ 8337383 w 8970309"/>
              <a:gd name="connsiteY271" fmla="*/ 373707 h 6445874"/>
              <a:gd name="connsiteX272" fmla="*/ 7553100 w 8970309"/>
              <a:gd name="connsiteY272" fmla="*/ 368781 h 6445874"/>
              <a:gd name="connsiteX273" fmla="*/ 7550263 w 8970309"/>
              <a:gd name="connsiteY273" fmla="*/ 371001 h 6445874"/>
              <a:gd name="connsiteX274" fmla="*/ 7551923 w 8970309"/>
              <a:gd name="connsiteY274" fmla="*/ 371144 h 6445874"/>
              <a:gd name="connsiteX275" fmla="*/ 7604798 w 8970309"/>
              <a:gd name="connsiteY275" fmla="*/ 329686 h 6445874"/>
              <a:gd name="connsiteX276" fmla="*/ 7594514 w 8970309"/>
              <a:gd name="connsiteY276" fmla="*/ 345318 h 6445874"/>
              <a:gd name="connsiteX277" fmla="*/ 7600125 w 8970309"/>
              <a:gd name="connsiteY277" fmla="*/ 345378 h 6445874"/>
              <a:gd name="connsiteX278" fmla="*/ 7606335 w 8970309"/>
              <a:gd name="connsiteY278" fmla="*/ 344364 h 6445874"/>
              <a:gd name="connsiteX279" fmla="*/ 7608352 w 8970309"/>
              <a:gd name="connsiteY279" fmla="*/ 337492 h 6445874"/>
              <a:gd name="connsiteX280" fmla="*/ 8379479 w 8970309"/>
              <a:gd name="connsiteY280" fmla="*/ 328701 h 6445874"/>
              <a:gd name="connsiteX281" fmla="*/ 8387201 w 8970309"/>
              <a:gd name="connsiteY281" fmla="*/ 344818 h 6445874"/>
              <a:gd name="connsiteX282" fmla="*/ 8379225 w 8970309"/>
              <a:gd name="connsiteY282" fmla="*/ 350272 h 6445874"/>
              <a:gd name="connsiteX283" fmla="*/ 8379276 w 8970309"/>
              <a:gd name="connsiteY283" fmla="*/ 350077 h 6445874"/>
              <a:gd name="connsiteX284" fmla="*/ 8379479 w 8970309"/>
              <a:gd name="connsiteY284" fmla="*/ 328701 h 6445874"/>
              <a:gd name="connsiteX285" fmla="*/ 8475906 w 8970309"/>
              <a:gd name="connsiteY285" fmla="*/ 284399 h 6445874"/>
              <a:gd name="connsiteX286" fmla="*/ 8476842 w 8970309"/>
              <a:gd name="connsiteY286" fmla="*/ 286049 h 6445874"/>
              <a:gd name="connsiteX287" fmla="*/ 8475379 w 8970309"/>
              <a:gd name="connsiteY287" fmla="*/ 287542 h 6445874"/>
              <a:gd name="connsiteX288" fmla="*/ 8474724 w 8970309"/>
              <a:gd name="connsiteY288" fmla="*/ 287891 h 6445874"/>
              <a:gd name="connsiteX289" fmla="*/ 7955746 w 8970309"/>
              <a:gd name="connsiteY289" fmla="*/ 678 h 6445874"/>
              <a:gd name="connsiteX290" fmla="*/ 7974687 w 8970309"/>
              <a:gd name="connsiteY290" fmla="*/ 2437 h 6445874"/>
              <a:gd name="connsiteX291" fmla="*/ 7983225 w 8970309"/>
              <a:gd name="connsiteY291" fmla="*/ 33754 h 6445874"/>
              <a:gd name="connsiteX292" fmla="*/ 7988690 w 8970309"/>
              <a:gd name="connsiteY292" fmla="*/ 52053 h 6445874"/>
              <a:gd name="connsiteX293" fmla="*/ 7980060 w 8970309"/>
              <a:gd name="connsiteY293" fmla="*/ 61313 h 6445874"/>
              <a:gd name="connsiteX294" fmla="*/ 7975341 w 8970309"/>
              <a:gd name="connsiteY294" fmla="*/ 67317 h 6445874"/>
              <a:gd name="connsiteX295" fmla="*/ 7962925 w 8970309"/>
              <a:gd name="connsiteY295" fmla="*/ 112961 h 6445874"/>
              <a:gd name="connsiteX296" fmla="*/ 7961001 w 8970309"/>
              <a:gd name="connsiteY296" fmla="*/ 122872 h 6445874"/>
              <a:gd name="connsiteX297" fmla="*/ 7974009 w 8970309"/>
              <a:gd name="connsiteY297" fmla="*/ 125544 h 6445874"/>
              <a:gd name="connsiteX298" fmla="*/ 7964294 w 8970309"/>
              <a:gd name="connsiteY298" fmla="*/ 172055 h 6445874"/>
              <a:gd name="connsiteX299" fmla="*/ 7925335 w 8970309"/>
              <a:gd name="connsiteY299" fmla="*/ 224216 h 6445874"/>
              <a:gd name="connsiteX300" fmla="*/ 7919997 w 8970309"/>
              <a:gd name="connsiteY300" fmla="*/ 239045 h 6445874"/>
              <a:gd name="connsiteX301" fmla="*/ 7933501 w 8970309"/>
              <a:gd name="connsiteY301" fmla="*/ 243382 h 6445874"/>
              <a:gd name="connsiteX302" fmla="*/ 7953864 w 8970309"/>
              <a:gd name="connsiteY302" fmla="*/ 224353 h 6445874"/>
              <a:gd name="connsiteX303" fmla="*/ 7995400 w 8970309"/>
              <a:gd name="connsiteY303" fmla="*/ 183549 h 6445874"/>
              <a:gd name="connsiteX304" fmla="*/ 7999312 w 8970309"/>
              <a:gd name="connsiteY304" fmla="*/ 180292 h 6445874"/>
              <a:gd name="connsiteX305" fmla="*/ 8028988 w 8970309"/>
              <a:gd name="connsiteY305" fmla="*/ 159743 h 6445874"/>
              <a:gd name="connsiteX306" fmla="*/ 8153810 w 8970309"/>
              <a:gd name="connsiteY306" fmla="*/ 29879 h 6445874"/>
              <a:gd name="connsiteX307" fmla="*/ 8165327 w 8970309"/>
              <a:gd name="connsiteY307" fmla="*/ 27561 h 6445874"/>
              <a:gd name="connsiteX308" fmla="*/ 8163993 w 8970309"/>
              <a:gd name="connsiteY308" fmla="*/ 42172 h 6445874"/>
              <a:gd name="connsiteX309" fmla="*/ 8148193 w 8970309"/>
              <a:gd name="connsiteY309" fmla="*/ 79210 h 6445874"/>
              <a:gd name="connsiteX310" fmla="*/ 8126587 w 8970309"/>
              <a:gd name="connsiteY310" fmla="*/ 115886 h 6445874"/>
              <a:gd name="connsiteX311" fmla="*/ 8103089 w 8970309"/>
              <a:gd name="connsiteY311" fmla="*/ 148948 h 6445874"/>
              <a:gd name="connsiteX312" fmla="*/ 8106225 w 8970309"/>
              <a:gd name="connsiteY312" fmla="*/ 178531 h 6445874"/>
              <a:gd name="connsiteX313" fmla="*/ 8110913 w 8970309"/>
              <a:gd name="connsiteY313" fmla="*/ 186052 h 6445874"/>
              <a:gd name="connsiteX314" fmla="*/ 8103897 w 8970309"/>
              <a:gd name="connsiteY314" fmla="*/ 189815 h 6445874"/>
              <a:gd name="connsiteX315" fmla="*/ 8087632 w 8970309"/>
              <a:gd name="connsiteY315" fmla="*/ 211663 h 6445874"/>
              <a:gd name="connsiteX316" fmla="*/ 8099118 w 8970309"/>
              <a:gd name="connsiteY316" fmla="*/ 222872 h 6445874"/>
              <a:gd name="connsiteX317" fmla="*/ 8125381 w 8970309"/>
              <a:gd name="connsiteY317" fmla="*/ 207241 h 6445874"/>
              <a:gd name="connsiteX318" fmla="*/ 8133203 w 8970309"/>
              <a:gd name="connsiteY318" fmla="*/ 200730 h 6445874"/>
              <a:gd name="connsiteX319" fmla="*/ 8133483 w 8970309"/>
              <a:gd name="connsiteY319" fmla="*/ 209843 h 6445874"/>
              <a:gd name="connsiteX320" fmla="*/ 8139071 w 8970309"/>
              <a:gd name="connsiteY320" fmla="*/ 217654 h 6445874"/>
              <a:gd name="connsiteX321" fmla="*/ 8187280 w 8970309"/>
              <a:gd name="connsiteY321" fmla="*/ 191024 h 6445874"/>
              <a:gd name="connsiteX322" fmla="*/ 8196936 w 8970309"/>
              <a:gd name="connsiteY322" fmla="*/ 181575 h 6445874"/>
              <a:gd name="connsiteX323" fmla="*/ 8204864 w 8970309"/>
              <a:gd name="connsiteY323" fmla="*/ 175746 h 6445874"/>
              <a:gd name="connsiteX324" fmla="*/ 8230483 w 8970309"/>
              <a:gd name="connsiteY324" fmla="*/ 148951 h 6445874"/>
              <a:gd name="connsiteX325" fmla="*/ 8230970 w 8970309"/>
              <a:gd name="connsiteY325" fmla="*/ 143732 h 6445874"/>
              <a:gd name="connsiteX326" fmla="*/ 8234619 w 8970309"/>
              <a:gd name="connsiteY326" fmla="*/ 143305 h 6445874"/>
              <a:gd name="connsiteX327" fmla="*/ 8242888 w 8970309"/>
              <a:gd name="connsiteY327" fmla="*/ 132014 h 6445874"/>
              <a:gd name="connsiteX328" fmla="*/ 8242403 w 8970309"/>
              <a:gd name="connsiteY328" fmla="*/ 137233 h 6445874"/>
              <a:gd name="connsiteX329" fmla="*/ 8241963 w 8970309"/>
              <a:gd name="connsiteY329" fmla="*/ 139536 h 6445874"/>
              <a:gd name="connsiteX330" fmla="*/ 8238268 w 8970309"/>
              <a:gd name="connsiteY330" fmla="*/ 142879 h 6445874"/>
              <a:gd name="connsiteX331" fmla="*/ 8241521 w 8970309"/>
              <a:gd name="connsiteY331" fmla="*/ 141854 h 6445874"/>
              <a:gd name="connsiteX332" fmla="*/ 8241963 w 8970309"/>
              <a:gd name="connsiteY332" fmla="*/ 139536 h 6445874"/>
              <a:gd name="connsiteX333" fmla="*/ 8247075 w 8970309"/>
              <a:gd name="connsiteY333" fmla="*/ 134913 h 6445874"/>
              <a:gd name="connsiteX334" fmla="*/ 8269889 w 8970309"/>
              <a:gd name="connsiteY334" fmla="*/ 113370 h 6445874"/>
              <a:gd name="connsiteX335" fmla="*/ 8221973 w 8970309"/>
              <a:gd name="connsiteY335" fmla="*/ 208272 h 6445874"/>
              <a:gd name="connsiteX336" fmla="*/ 8212392 w 8970309"/>
              <a:gd name="connsiteY336" fmla="*/ 222061 h 6445874"/>
              <a:gd name="connsiteX337" fmla="*/ 8206096 w 8970309"/>
              <a:gd name="connsiteY337" fmla="*/ 237673 h 6445874"/>
              <a:gd name="connsiteX338" fmla="*/ 8182567 w 8970309"/>
              <a:gd name="connsiteY338" fmla="*/ 284260 h 6445874"/>
              <a:gd name="connsiteX339" fmla="*/ 8210909 w 8970309"/>
              <a:gd name="connsiteY339" fmla="*/ 278321 h 6445874"/>
              <a:gd name="connsiteX340" fmla="*/ 8220005 w 8970309"/>
              <a:gd name="connsiteY340" fmla="*/ 284250 h 6445874"/>
              <a:gd name="connsiteX341" fmla="*/ 8211530 w 8970309"/>
              <a:gd name="connsiteY341" fmla="*/ 313112 h 6445874"/>
              <a:gd name="connsiteX342" fmla="*/ 8197035 w 8970309"/>
              <a:gd name="connsiteY342" fmla="*/ 349065 h 6445874"/>
              <a:gd name="connsiteX343" fmla="*/ 8194706 w 8970309"/>
              <a:gd name="connsiteY343" fmla="*/ 360350 h 6445874"/>
              <a:gd name="connsiteX344" fmla="*/ 8204020 w 8970309"/>
              <a:gd name="connsiteY344" fmla="*/ 358828 h 6445874"/>
              <a:gd name="connsiteX345" fmla="*/ 8212246 w 8970309"/>
              <a:gd name="connsiteY345" fmla="*/ 350942 h 6445874"/>
              <a:gd name="connsiteX346" fmla="*/ 8273648 w 8970309"/>
              <a:gd name="connsiteY346" fmla="*/ 289446 h 6445874"/>
              <a:gd name="connsiteX347" fmla="*/ 8299973 w 8970309"/>
              <a:gd name="connsiteY347" fmla="*/ 290379 h 6445874"/>
              <a:gd name="connsiteX348" fmla="*/ 8311677 w 8970309"/>
              <a:gd name="connsiteY348" fmla="*/ 294138 h 6445874"/>
              <a:gd name="connsiteX349" fmla="*/ 8316489 w 8970309"/>
              <a:gd name="connsiteY349" fmla="*/ 291171 h 6445874"/>
              <a:gd name="connsiteX350" fmla="*/ 8332477 w 8970309"/>
              <a:gd name="connsiteY350" fmla="*/ 303825 h 6445874"/>
              <a:gd name="connsiteX351" fmla="*/ 8320619 w 8970309"/>
              <a:gd name="connsiteY351" fmla="*/ 324080 h 6445874"/>
              <a:gd name="connsiteX352" fmla="*/ 8263811 w 8970309"/>
              <a:gd name="connsiteY352" fmla="*/ 390060 h 6445874"/>
              <a:gd name="connsiteX353" fmla="*/ 8261267 w 8970309"/>
              <a:gd name="connsiteY353" fmla="*/ 408795 h 6445874"/>
              <a:gd name="connsiteX354" fmla="*/ 8272379 w 8970309"/>
              <a:gd name="connsiteY354" fmla="*/ 407852 h 6445874"/>
              <a:gd name="connsiteX355" fmla="*/ 8299356 w 8970309"/>
              <a:gd name="connsiteY355" fmla="*/ 386435 h 6445874"/>
              <a:gd name="connsiteX356" fmla="*/ 8310160 w 8970309"/>
              <a:gd name="connsiteY356" fmla="*/ 389904 h 6445874"/>
              <a:gd name="connsiteX357" fmla="*/ 8300629 w 8970309"/>
              <a:gd name="connsiteY357" fmla="*/ 398876 h 6445874"/>
              <a:gd name="connsiteX358" fmla="*/ 8293614 w 8970309"/>
              <a:gd name="connsiteY358" fmla="*/ 402639 h 6445874"/>
              <a:gd name="connsiteX359" fmla="*/ 8289755 w 8970309"/>
              <a:gd name="connsiteY359" fmla="*/ 406639 h 6445874"/>
              <a:gd name="connsiteX360" fmla="*/ 8283548 w 8970309"/>
              <a:gd name="connsiteY360" fmla="*/ 410126 h 6445874"/>
              <a:gd name="connsiteX361" fmla="*/ 8280902 w 8970309"/>
              <a:gd name="connsiteY361" fmla="*/ 415817 h 6445874"/>
              <a:gd name="connsiteX362" fmla="*/ 8279629 w 8970309"/>
              <a:gd name="connsiteY362" fmla="*/ 417136 h 6445874"/>
              <a:gd name="connsiteX363" fmla="*/ 8280031 w 8970309"/>
              <a:gd name="connsiteY363" fmla="*/ 417692 h 6445874"/>
              <a:gd name="connsiteX364" fmla="*/ 8276592 w 8970309"/>
              <a:gd name="connsiteY364" fmla="*/ 425089 h 6445874"/>
              <a:gd name="connsiteX365" fmla="*/ 8290586 w 8970309"/>
              <a:gd name="connsiteY365" fmla="*/ 430247 h 6445874"/>
              <a:gd name="connsiteX366" fmla="*/ 8331262 w 8970309"/>
              <a:gd name="connsiteY366" fmla="*/ 425986 h 6445874"/>
              <a:gd name="connsiteX367" fmla="*/ 8354508 w 8970309"/>
              <a:gd name="connsiteY367" fmla="*/ 423526 h 6445874"/>
              <a:gd name="connsiteX368" fmla="*/ 8372129 w 8970309"/>
              <a:gd name="connsiteY368" fmla="*/ 414436 h 6445874"/>
              <a:gd name="connsiteX369" fmla="*/ 8378166 w 8970309"/>
              <a:gd name="connsiteY369" fmla="*/ 417084 h 6445874"/>
              <a:gd name="connsiteX370" fmla="*/ 8409124 w 8970309"/>
              <a:gd name="connsiteY370" fmla="*/ 408398 h 6445874"/>
              <a:gd name="connsiteX371" fmla="*/ 8416451 w 8970309"/>
              <a:gd name="connsiteY371" fmla="*/ 396739 h 6445874"/>
              <a:gd name="connsiteX372" fmla="*/ 8433229 w 8970309"/>
              <a:gd name="connsiteY372" fmla="*/ 398341 h 6445874"/>
              <a:gd name="connsiteX373" fmla="*/ 8440173 w 8970309"/>
              <a:gd name="connsiteY373" fmla="*/ 415123 h 6445874"/>
              <a:gd name="connsiteX374" fmla="*/ 8445125 w 8970309"/>
              <a:gd name="connsiteY374" fmla="*/ 425281 h 6445874"/>
              <a:gd name="connsiteX375" fmla="*/ 8451525 w 8970309"/>
              <a:gd name="connsiteY375" fmla="*/ 417295 h 6445874"/>
              <a:gd name="connsiteX376" fmla="*/ 8478429 w 8970309"/>
              <a:gd name="connsiteY376" fmla="*/ 405087 h 6445874"/>
              <a:gd name="connsiteX377" fmla="*/ 8483923 w 8970309"/>
              <a:gd name="connsiteY377" fmla="*/ 426507 h 6445874"/>
              <a:gd name="connsiteX378" fmla="*/ 8458549 w 8970309"/>
              <a:gd name="connsiteY378" fmla="*/ 455656 h 6445874"/>
              <a:gd name="connsiteX379" fmla="*/ 8449284 w 8970309"/>
              <a:gd name="connsiteY379" fmla="*/ 463448 h 6445874"/>
              <a:gd name="connsiteX380" fmla="*/ 8457548 w 8970309"/>
              <a:gd name="connsiteY380" fmla="*/ 468216 h 6445874"/>
              <a:gd name="connsiteX381" fmla="*/ 8462389 w 8970309"/>
              <a:gd name="connsiteY381" fmla="*/ 479769 h 6445874"/>
              <a:gd name="connsiteX382" fmla="*/ 8417704 w 8970309"/>
              <a:gd name="connsiteY382" fmla="*/ 534271 h 6445874"/>
              <a:gd name="connsiteX383" fmla="*/ 8404972 w 8970309"/>
              <a:gd name="connsiteY383" fmla="*/ 543209 h 6445874"/>
              <a:gd name="connsiteX384" fmla="*/ 8396289 w 8970309"/>
              <a:gd name="connsiteY384" fmla="*/ 551473 h 6445874"/>
              <a:gd name="connsiteX385" fmla="*/ 8360918 w 8970309"/>
              <a:gd name="connsiteY385" fmla="*/ 574364 h 6445874"/>
              <a:gd name="connsiteX386" fmla="*/ 8355916 w 8970309"/>
              <a:gd name="connsiteY386" fmla="*/ 572535 h 6445874"/>
              <a:gd name="connsiteX387" fmla="*/ 8353994 w 8970309"/>
              <a:gd name="connsiteY387" fmla="*/ 577424 h 6445874"/>
              <a:gd name="connsiteX388" fmla="*/ 8340147 w 8970309"/>
              <a:gd name="connsiteY388" fmla="*/ 583541 h 6445874"/>
              <a:gd name="connsiteX389" fmla="*/ 8345150 w 8970309"/>
              <a:gd name="connsiteY389" fmla="*/ 585371 h 6445874"/>
              <a:gd name="connsiteX390" fmla="*/ 8347451 w 8970309"/>
              <a:gd name="connsiteY390" fmla="*/ 585864 h 6445874"/>
              <a:gd name="connsiteX391" fmla="*/ 8341060 w 8970309"/>
              <a:gd name="connsiteY391" fmla="*/ 590777 h 6445874"/>
              <a:gd name="connsiteX392" fmla="*/ 8311692 w 8970309"/>
              <a:gd name="connsiteY392" fmla="*/ 612273 h 6445874"/>
              <a:gd name="connsiteX393" fmla="*/ 8419031 w 8970309"/>
              <a:gd name="connsiteY393" fmla="*/ 590985 h 6445874"/>
              <a:gd name="connsiteX394" fmla="*/ 8435725 w 8970309"/>
              <a:gd name="connsiteY394" fmla="*/ 584235 h 6445874"/>
              <a:gd name="connsiteX395" fmla="*/ 8452719 w 8970309"/>
              <a:gd name="connsiteY395" fmla="*/ 582947 h 6445874"/>
              <a:gd name="connsiteX396" fmla="*/ 8505414 w 8970309"/>
              <a:gd name="connsiteY396" fmla="*/ 572486 h 6445874"/>
              <a:gd name="connsiteX397" fmla="*/ 8488079 w 8970309"/>
              <a:gd name="connsiteY397" fmla="*/ 609196 h 6445874"/>
              <a:gd name="connsiteX398" fmla="*/ 8489722 w 8970309"/>
              <a:gd name="connsiteY398" fmla="*/ 624742 h 6445874"/>
              <a:gd name="connsiteX399" fmla="*/ 8519810 w 8970309"/>
              <a:gd name="connsiteY399" fmla="*/ 626780 h 6445874"/>
              <a:gd name="connsiteX400" fmla="*/ 8558943 w 8970309"/>
              <a:gd name="connsiteY400" fmla="*/ 623818 h 6445874"/>
              <a:gd name="connsiteX401" fmla="*/ 8570294 w 8970309"/>
              <a:gd name="connsiteY401" fmla="*/ 625991 h 6445874"/>
              <a:gd name="connsiteX402" fmla="*/ 8564993 w 8970309"/>
              <a:gd name="connsiteY402" fmla="*/ 638259 h 6445874"/>
              <a:gd name="connsiteX403" fmla="*/ 8554296 w 8970309"/>
              <a:gd name="connsiteY403" fmla="*/ 645954 h 6445874"/>
              <a:gd name="connsiteX404" fmla="*/ 8472025 w 8970309"/>
              <a:gd name="connsiteY404" fmla="*/ 702118 h 6445874"/>
              <a:gd name="connsiteX405" fmla="*/ 8461855 w 8970309"/>
              <a:gd name="connsiteY405" fmla="*/ 739314 h 6445874"/>
              <a:gd name="connsiteX406" fmla="*/ 8460408 w 8970309"/>
              <a:gd name="connsiteY406" fmla="*/ 757457 h 6445874"/>
              <a:gd name="connsiteX407" fmla="*/ 8455664 w 8970309"/>
              <a:gd name="connsiteY407" fmla="*/ 762749 h 6445874"/>
              <a:gd name="connsiteX408" fmla="*/ 8460603 w 8970309"/>
              <a:gd name="connsiteY408" fmla="*/ 791147 h 6445874"/>
              <a:gd name="connsiteX409" fmla="*/ 8484195 w 8970309"/>
              <a:gd name="connsiteY409" fmla="*/ 784325 h 6445874"/>
              <a:gd name="connsiteX410" fmla="*/ 8568665 w 8970309"/>
              <a:gd name="connsiteY410" fmla="*/ 736728 h 6445874"/>
              <a:gd name="connsiteX411" fmla="*/ 8586957 w 8970309"/>
              <a:gd name="connsiteY411" fmla="*/ 742177 h 6445874"/>
              <a:gd name="connsiteX412" fmla="*/ 8581435 w 8970309"/>
              <a:gd name="connsiteY412" fmla="*/ 757237 h 6445874"/>
              <a:gd name="connsiteX413" fmla="*/ 8550441 w 8970309"/>
              <a:gd name="connsiteY413" fmla="*/ 784603 h 6445874"/>
              <a:gd name="connsiteX414" fmla="*/ 8549104 w 8970309"/>
              <a:gd name="connsiteY414" fmla="*/ 801351 h 6445874"/>
              <a:gd name="connsiteX415" fmla="*/ 8561346 w 8970309"/>
              <a:gd name="connsiteY415" fmla="*/ 792358 h 6445874"/>
              <a:gd name="connsiteX416" fmla="*/ 8567746 w 8970309"/>
              <a:gd name="connsiteY416" fmla="*/ 784373 h 6445874"/>
              <a:gd name="connsiteX417" fmla="*/ 8595847 w 8970309"/>
              <a:gd name="connsiteY417" fmla="*/ 793292 h 6445874"/>
              <a:gd name="connsiteX418" fmla="*/ 8606864 w 8970309"/>
              <a:gd name="connsiteY418" fmla="*/ 799651 h 6445874"/>
              <a:gd name="connsiteX419" fmla="*/ 8678534 w 8970309"/>
              <a:gd name="connsiteY419" fmla="*/ 768025 h 6445874"/>
              <a:gd name="connsiteX420" fmla="*/ 8745809 w 8970309"/>
              <a:gd name="connsiteY420" fmla="*/ 719263 h 6445874"/>
              <a:gd name="connsiteX421" fmla="*/ 8824436 w 8970309"/>
              <a:gd name="connsiteY421" fmla="*/ 672673 h 6445874"/>
              <a:gd name="connsiteX422" fmla="*/ 8833701 w 8970309"/>
              <a:gd name="connsiteY422" fmla="*/ 664881 h 6445874"/>
              <a:gd name="connsiteX423" fmla="*/ 8941347 w 8970309"/>
              <a:gd name="connsiteY423" fmla="*/ 579567 h 6445874"/>
              <a:gd name="connsiteX424" fmla="*/ 8966039 w 8970309"/>
              <a:gd name="connsiteY424" fmla="*/ 577031 h 6445874"/>
              <a:gd name="connsiteX425" fmla="*/ 8959737 w 8970309"/>
              <a:gd name="connsiteY425" fmla="*/ 601859 h 6445874"/>
              <a:gd name="connsiteX426" fmla="*/ 8932075 w 8970309"/>
              <a:gd name="connsiteY426" fmla="*/ 630329 h 6445874"/>
              <a:gd name="connsiteX427" fmla="*/ 8928945 w 8970309"/>
              <a:gd name="connsiteY427" fmla="*/ 632665 h 6445874"/>
              <a:gd name="connsiteX428" fmla="*/ 8926532 w 8970309"/>
              <a:gd name="connsiteY428" fmla="*/ 633143 h 6445874"/>
              <a:gd name="connsiteX429" fmla="*/ 8909694 w 8970309"/>
              <a:gd name="connsiteY429" fmla="*/ 644966 h 6445874"/>
              <a:gd name="connsiteX430" fmla="*/ 8895327 w 8970309"/>
              <a:gd name="connsiteY430" fmla="*/ 650816 h 6445874"/>
              <a:gd name="connsiteX431" fmla="*/ 8882975 w 8970309"/>
              <a:gd name="connsiteY431" fmla="*/ 661205 h 6445874"/>
              <a:gd name="connsiteX432" fmla="*/ 8883439 w 8970309"/>
              <a:gd name="connsiteY432" fmla="*/ 663505 h 6445874"/>
              <a:gd name="connsiteX433" fmla="*/ 8851483 w 8970309"/>
              <a:gd name="connsiteY433" fmla="*/ 684321 h 6445874"/>
              <a:gd name="connsiteX434" fmla="*/ 8791965 w 8970309"/>
              <a:gd name="connsiteY434" fmla="*/ 739444 h 6445874"/>
              <a:gd name="connsiteX435" fmla="*/ 8807496 w 8970309"/>
              <a:gd name="connsiteY435" fmla="*/ 743390 h 6445874"/>
              <a:gd name="connsiteX436" fmla="*/ 8696815 w 8970309"/>
              <a:gd name="connsiteY436" fmla="*/ 823339 h 6445874"/>
              <a:gd name="connsiteX437" fmla="*/ 8576778 w 8970309"/>
              <a:gd name="connsiteY437" fmla="*/ 917121 h 6445874"/>
              <a:gd name="connsiteX438" fmla="*/ 8589525 w 8970309"/>
              <a:gd name="connsiteY438" fmla="*/ 931167 h 6445874"/>
              <a:gd name="connsiteX439" fmla="*/ 8580170 w 8970309"/>
              <a:gd name="connsiteY439" fmla="*/ 945000 h 6445874"/>
              <a:gd name="connsiteX440" fmla="*/ 8591917 w 8970309"/>
              <a:gd name="connsiteY440" fmla="*/ 942582 h 6445874"/>
              <a:gd name="connsiteX441" fmla="*/ 8598486 w 8970309"/>
              <a:gd name="connsiteY441" fmla="*/ 938847 h 6445874"/>
              <a:gd name="connsiteX442" fmla="*/ 8616802 w 8970309"/>
              <a:gd name="connsiteY442" fmla="*/ 932693 h 6445874"/>
              <a:gd name="connsiteX443" fmla="*/ 8613018 w 8970309"/>
              <a:gd name="connsiteY443" fmla="*/ 926328 h 6445874"/>
              <a:gd name="connsiteX444" fmla="*/ 8620980 w 8970309"/>
              <a:gd name="connsiteY444" fmla="*/ 917544 h 6445874"/>
              <a:gd name="connsiteX445" fmla="*/ 8609233 w 8970309"/>
              <a:gd name="connsiteY445" fmla="*/ 919964 h 6445874"/>
              <a:gd name="connsiteX446" fmla="*/ 8602663 w 8970309"/>
              <a:gd name="connsiteY446" fmla="*/ 923698 h 6445874"/>
              <a:gd name="connsiteX447" fmla="*/ 8672537 w 8970309"/>
              <a:gd name="connsiteY447" fmla="*/ 871204 h 6445874"/>
              <a:gd name="connsiteX448" fmla="*/ 8778041 w 8970309"/>
              <a:gd name="connsiteY448" fmla="*/ 789941 h 6445874"/>
              <a:gd name="connsiteX449" fmla="*/ 8804711 w 8970309"/>
              <a:gd name="connsiteY449" fmla="*/ 753489 h 6445874"/>
              <a:gd name="connsiteX450" fmla="*/ 8854483 w 8970309"/>
              <a:gd name="connsiteY450" fmla="*/ 733714 h 6445874"/>
              <a:gd name="connsiteX451" fmla="*/ 8873511 w 8970309"/>
              <a:gd name="connsiteY451" fmla="*/ 713051 h 6445874"/>
              <a:gd name="connsiteX452" fmla="*/ 8880509 w 8970309"/>
              <a:gd name="connsiteY452" fmla="*/ 707178 h 6445874"/>
              <a:gd name="connsiteX453" fmla="*/ 8832858 w 8970309"/>
              <a:gd name="connsiteY453" fmla="*/ 756730 h 6445874"/>
              <a:gd name="connsiteX454" fmla="*/ 8769985 w 8970309"/>
              <a:gd name="connsiteY454" fmla="*/ 813508 h 6445874"/>
              <a:gd name="connsiteX455" fmla="*/ 8728932 w 8970309"/>
              <a:gd name="connsiteY455" fmla="*/ 876675 h 6445874"/>
              <a:gd name="connsiteX456" fmla="*/ 8719111 w 8970309"/>
              <a:gd name="connsiteY456" fmla="*/ 891444 h 6445874"/>
              <a:gd name="connsiteX457" fmla="*/ 8665497 w 8970309"/>
              <a:gd name="connsiteY457" fmla="*/ 949550 h 6445874"/>
              <a:gd name="connsiteX458" fmla="*/ 8631956 w 8970309"/>
              <a:gd name="connsiteY458" fmla="*/ 990775 h 6445874"/>
              <a:gd name="connsiteX459" fmla="*/ 8624332 w 8970309"/>
              <a:gd name="connsiteY459" fmla="*/ 1014112 h 6445874"/>
              <a:gd name="connsiteX460" fmla="*/ 8645268 w 8970309"/>
              <a:gd name="connsiteY460" fmla="*/ 1022546 h 6445874"/>
              <a:gd name="connsiteX461" fmla="*/ 8716938 w 8970309"/>
              <a:gd name="connsiteY461" fmla="*/ 990919 h 6445874"/>
              <a:gd name="connsiteX462" fmla="*/ 8675886 w 8970309"/>
              <a:gd name="connsiteY462" fmla="*/ 1054086 h 6445874"/>
              <a:gd name="connsiteX463" fmla="*/ 8669153 w 8970309"/>
              <a:gd name="connsiteY463" fmla="*/ 1066258 h 6445874"/>
              <a:gd name="connsiteX464" fmla="*/ 8680505 w 8970309"/>
              <a:gd name="connsiteY464" fmla="*/ 1068430 h 6445874"/>
              <a:gd name="connsiteX465" fmla="*/ 8692732 w 8970309"/>
              <a:gd name="connsiteY465" fmla="*/ 1077678 h 6445874"/>
              <a:gd name="connsiteX466" fmla="*/ 8681811 w 8970309"/>
              <a:gd name="connsiteY466" fmla="*/ 1088163 h 6445874"/>
              <a:gd name="connsiteX467" fmla="*/ 8666260 w 8970309"/>
              <a:gd name="connsiteY467" fmla="*/ 1102543 h 6445874"/>
              <a:gd name="connsiteX468" fmla="*/ 8677262 w 8970309"/>
              <a:gd name="connsiteY468" fmla="*/ 1127143 h 6445874"/>
              <a:gd name="connsiteX469" fmla="*/ 8688851 w 8970309"/>
              <a:gd name="connsiteY469" fmla="*/ 1108284 h 6445874"/>
              <a:gd name="connsiteX470" fmla="*/ 8690952 w 8970309"/>
              <a:gd name="connsiteY470" fmla="*/ 1100007 h 6445874"/>
              <a:gd name="connsiteX471" fmla="*/ 8697002 w 8970309"/>
              <a:gd name="connsiteY471" fmla="*/ 1114448 h 6445874"/>
              <a:gd name="connsiteX472" fmla="*/ 8712541 w 8970309"/>
              <a:gd name="connsiteY472" fmla="*/ 1118308 h 6445874"/>
              <a:gd name="connsiteX473" fmla="*/ 8721472 w 8970309"/>
              <a:gd name="connsiteY473" fmla="*/ 1114703 h 6445874"/>
              <a:gd name="connsiteX474" fmla="*/ 8782208 w 8970309"/>
              <a:gd name="connsiteY474" fmla="*/ 1111802 h 6445874"/>
              <a:gd name="connsiteX475" fmla="*/ 8844933 w 8970309"/>
              <a:gd name="connsiteY475" fmla="*/ 1102019 h 6445874"/>
              <a:gd name="connsiteX476" fmla="*/ 8850173 w 8970309"/>
              <a:gd name="connsiteY476" fmla="*/ 1100869 h 6445874"/>
              <a:gd name="connsiteX477" fmla="*/ 8840982 w 8970309"/>
              <a:gd name="connsiteY477" fmla="*/ 1111627 h 6445874"/>
              <a:gd name="connsiteX478" fmla="*/ 8853779 w 8970309"/>
              <a:gd name="connsiteY478" fmla="*/ 1124581 h 6445874"/>
              <a:gd name="connsiteX479" fmla="*/ 8885108 w 8970309"/>
              <a:gd name="connsiteY479" fmla="*/ 1143278 h 6445874"/>
              <a:gd name="connsiteX480" fmla="*/ 8773436 w 8970309"/>
              <a:gd name="connsiteY480" fmla="*/ 1174302 h 6445874"/>
              <a:gd name="connsiteX481" fmla="*/ 8691753 w 8970309"/>
              <a:gd name="connsiteY481" fmla="*/ 1180101 h 6445874"/>
              <a:gd name="connsiteX482" fmla="*/ 8688838 w 8970309"/>
              <a:gd name="connsiteY482" fmla="*/ 1182138 h 6445874"/>
              <a:gd name="connsiteX483" fmla="*/ 8652596 w 8970309"/>
              <a:gd name="connsiteY483" fmla="*/ 1213866 h 6445874"/>
              <a:gd name="connsiteX484" fmla="*/ 8622686 w 8970309"/>
              <a:gd name="connsiteY484" fmla="*/ 1209129 h 6445874"/>
              <a:gd name="connsiteX485" fmla="*/ 8617047 w 8970309"/>
              <a:gd name="connsiteY485" fmla="*/ 1219477 h 6445874"/>
              <a:gd name="connsiteX486" fmla="*/ 8664559 w 8970309"/>
              <a:gd name="connsiteY486" fmla="*/ 1248230 h 6445874"/>
              <a:gd name="connsiteX487" fmla="*/ 8713798 w 8970309"/>
              <a:gd name="connsiteY487" fmla="*/ 1252279 h 6445874"/>
              <a:gd name="connsiteX488" fmla="*/ 8672150 w 8970309"/>
              <a:gd name="connsiteY488" fmla="*/ 1285649 h 6445874"/>
              <a:gd name="connsiteX489" fmla="*/ 8704936 w 8970309"/>
              <a:gd name="connsiteY489" fmla="*/ 1303328 h 6445874"/>
              <a:gd name="connsiteX490" fmla="*/ 8731702 w 8970309"/>
              <a:gd name="connsiteY490" fmla="*/ 1318806 h 6445874"/>
              <a:gd name="connsiteX491" fmla="*/ 8734640 w 8970309"/>
              <a:gd name="connsiteY491" fmla="*/ 1327701 h 6445874"/>
              <a:gd name="connsiteX492" fmla="*/ 8726677 w 8970309"/>
              <a:gd name="connsiteY492" fmla="*/ 1332996 h 6445874"/>
              <a:gd name="connsiteX493" fmla="*/ 8667890 w 8970309"/>
              <a:gd name="connsiteY493" fmla="*/ 1324938 h 6445874"/>
              <a:gd name="connsiteX494" fmla="*/ 8610599 w 8970309"/>
              <a:gd name="connsiteY494" fmla="*/ 1300881 h 6445874"/>
              <a:gd name="connsiteX495" fmla="*/ 8631114 w 8970309"/>
              <a:gd name="connsiteY495" fmla="*/ 1322861 h 6445874"/>
              <a:gd name="connsiteX496" fmla="*/ 8634180 w 8970309"/>
              <a:gd name="connsiteY496" fmla="*/ 1342079 h 6445874"/>
              <a:gd name="connsiteX497" fmla="*/ 8607988 w 8970309"/>
              <a:gd name="connsiteY497" fmla="*/ 1345425 h 6445874"/>
              <a:gd name="connsiteX498" fmla="*/ 8579190 w 8970309"/>
              <a:gd name="connsiteY498" fmla="*/ 1312142 h 6445874"/>
              <a:gd name="connsiteX499" fmla="*/ 8573171 w 8970309"/>
              <a:gd name="connsiteY499" fmla="*/ 1309939 h 6445874"/>
              <a:gd name="connsiteX500" fmla="*/ 8565062 w 8970309"/>
              <a:gd name="connsiteY500" fmla="*/ 1313196 h 6445874"/>
              <a:gd name="connsiteX501" fmla="*/ 8560471 w 8970309"/>
              <a:gd name="connsiteY501" fmla="*/ 1316315 h 6445874"/>
              <a:gd name="connsiteX502" fmla="*/ 8475483 w 8970309"/>
              <a:gd name="connsiteY502" fmla="*/ 1374345 h 6445874"/>
              <a:gd name="connsiteX503" fmla="*/ 8444133 w 8970309"/>
              <a:gd name="connsiteY503" fmla="*/ 1405876 h 6445874"/>
              <a:gd name="connsiteX504" fmla="*/ 8439497 w 8970309"/>
              <a:gd name="connsiteY504" fmla="*/ 1409769 h 6445874"/>
              <a:gd name="connsiteX505" fmla="*/ 8384548 w 8970309"/>
              <a:gd name="connsiteY505" fmla="*/ 1448105 h 6445874"/>
              <a:gd name="connsiteX506" fmla="*/ 8358506 w 8970309"/>
              <a:gd name="connsiteY506" fmla="*/ 1467372 h 6445874"/>
              <a:gd name="connsiteX507" fmla="*/ 8356822 w 8970309"/>
              <a:gd name="connsiteY507" fmla="*/ 1488304 h 6445874"/>
              <a:gd name="connsiteX508" fmla="*/ 8372693 w 8970309"/>
              <a:gd name="connsiteY508" fmla="*/ 1487988 h 6445874"/>
              <a:gd name="connsiteX509" fmla="*/ 8436999 w 8970309"/>
              <a:gd name="connsiteY509" fmla="*/ 1458711 h 6445874"/>
              <a:gd name="connsiteX510" fmla="*/ 8483831 w 8970309"/>
              <a:gd name="connsiteY510" fmla="*/ 1467528 h 6445874"/>
              <a:gd name="connsiteX511" fmla="*/ 8480825 w 8970309"/>
              <a:gd name="connsiteY511" fmla="*/ 1486969 h 6445874"/>
              <a:gd name="connsiteX512" fmla="*/ 8490742 w 8970309"/>
              <a:gd name="connsiteY512" fmla="*/ 1489051 h 6445874"/>
              <a:gd name="connsiteX513" fmla="*/ 8537912 w 8970309"/>
              <a:gd name="connsiteY513" fmla="*/ 1493680 h 6445874"/>
              <a:gd name="connsiteX514" fmla="*/ 8545412 w 8970309"/>
              <a:gd name="connsiteY514" fmla="*/ 1489984 h 6445874"/>
              <a:gd name="connsiteX515" fmla="*/ 8557549 w 8970309"/>
              <a:gd name="connsiteY515" fmla="*/ 1482397 h 6445874"/>
              <a:gd name="connsiteX516" fmla="*/ 8572074 w 8970309"/>
              <a:gd name="connsiteY516" fmla="*/ 1498825 h 6445874"/>
              <a:gd name="connsiteX517" fmla="*/ 8597273 w 8970309"/>
              <a:gd name="connsiteY517" fmla="*/ 1525807 h 6445874"/>
              <a:gd name="connsiteX518" fmla="*/ 8568985 w 8970309"/>
              <a:gd name="connsiteY518" fmla="*/ 1572984 h 6445874"/>
              <a:gd name="connsiteX519" fmla="*/ 8521060 w 8970309"/>
              <a:gd name="connsiteY519" fmla="*/ 1631446 h 6445874"/>
              <a:gd name="connsiteX520" fmla="*/ 8495777 w 8970309"/>
              <a:gd name="connsiteY520" fmla="*/ 1659184 h 6445874"/>
              <a:gd name="connsiteX521" fmla="*/ 8465437 w 8970309"/>
              <a:gd name="connsiteY521" fmla="*/ 1678156 h 6445874"/>
              <a:gd name="connsiteX522" fmla="*/ 8411472 w 8970309"/>
              <a:gd name="connsiteY522" fmla="*/ 1722172 h 6445874"/>
              <a:gd name="connsiteX523" fmla="*/ 8390850 w 8970309"/>
              <a:gd name="connsiteY523" fmla="*/ 1727778 h 6445874"/>
              <a:gd name="connsiteX524" fmla="*/ 8355791 w 8970309"/>
              <a:gd name="connsiteY524" fmla="*/ 1733798 h 6445874"/>
              <a:gd name="connsiteX525" fmla="*/ 8308091 w 8970309"/>
              <a:gd name="connsiteY525" fmla="*/ 1789468 h 6445874"/>
              <a:gd name="connsiteX526" fmla="*/ 8306545 w 8970309"/>
              <a:gd name="connsiteY526" fmla="*/ 1790765 h 6445874"/>
              <a:gd name="connsiteX527" fmla="*/ 8289437 w 8970309"/>
              <a:gd name="connsiteY527" fmla="*/ 1806434 h 6445874"/>
              <a:gd name="connsiteX528" fmla="*/ 8271458 w 8970309"/>
              <a:gd name="connsiteY528" fmla="*/ 1815026 h 6445874"/>
              <a:gd name="connsiteX529" fmla="*/ 8260081 w 8970309"/>
              <a:gd name="connsiteY529" fmla="*/ 1831085 h 6445874"/>
              <a:gd name="connsiteX530" fmla="*/ 8232157 w 8970309"/>
              <a:gd name="connsiteY530" fmla="*/ 1855836 h 6445874"/>
              <a:gd name="connsiteX531" fmla="*/ 8210639 w 8970309"/>
              <a:gd name="connsiteY531" fmla="*/ 1872606 h 6445874"/>
              <a:gd name="connsiteX532" fmla="*/ 8201229 w 8970309"/>
              <a:gd name="connsiteY532" fmla="*/ 1874640 h 6445874"/>
              <a:gd name="connsiteX533" fmla="*/ 8192021 w 8970309"/>
              <a:gd name="connsiteY533" fmla="*/ 1883059 h 6445874"/>
              <a:gd name="connsiteX534" fmla="*/ 8176785 w 8970309"/>
              <a:gd name="connsiteY534" fmla="*/ 1895400 h 6445874"/>
              <a:gd name="connsiteX535" fmla="*/ 8178848 w 8970309"/>
              <a:gd name="connsiteY535" fmla="*/ 1940038 h 6445874"/>
              <a:gd name="connsiteX536" fmla="*/ 8150623 w 8970309"/>
              <a:gd name="connsiteY536" fmla="*/ 1991528 h 6445874"/>
              <a:gd name="connsiteX537" fmla="*/ 8082218 w 8970309"/>
              <a:gd name="connsiteY537" fmla="*/ 2133728 h 6445874"/>
              <a:gd name="connsiteX538" fmla="*/ 8011821 w 8970309"/>
              <a:gd name="connsiteY538" fmla="*/ 2213405 h 6445874"/>
              <a:gd name="connsiteX539" fmla="*/ 7896676 w 8970309"/>
              <a:gd name="connsiteY539" fmla="*/ 2319434 h 6445874"/>
              <a:gd name="connsiteX540" fmla="*/ 7882190 w 8970309"/>
              <a:gd name="connsiteY540" fmla="*/ 2333456 h 6445874"/>
              <a:gd name="connsiteX541" fmla="*/ 7810132 w 8970309"/>
              <a:gd name="connsiteY541" fmla="*/ 2400493 h 6445874"/>
              <a:gd name="connsiteX542" fmla="*/ 7725455 w 8970309"/>
              <a:gd name="connsiteY542" fmla="*/ 2466174 h 6445874"/>
              <a:gd name="connsiteX543" fmla="*/ 7720432 w 8970309"/>
              <a:gd name="connsiteY543" fmla="*/ 2481213 h 6445874"/>
              <a:gd name="connsiteX544" fmla="*/ 7693328 w 8970309"/>
              <a:gd name="connsiteY544" fmla="*/ 2493881 h 6445874"/>
              <a:gd name="connsiteX545" fmla="*/ 7652317 w 8970309"/>
              <a:gd name="connsiteY545" fmla="*/ 2489478 h 6445874"/>
              <a:gd name="connsiteX546" fmla="*/ 7578971 w 8970309"/>
              <a:gd name="connsiteY546" fmla="*/ 2540799 h 6445874"/>
              <a:gd name="connsiteX547" fmla="*/ 7566520 w 8970309"/>
              <a:gd name="connsiteY547" fmla="*/ 2564386 h 6445874"/>
              <a:gd name="connsiteX548" fmla="*/ 7532897 w 8970309"/>
              <a:gd name="connsiteY548" fmla="*/ 2604393 h 6445874"/>
              <a:gd name="connsiteX549" fmla="*/ 7487778 w 8970309"/>
              <a:gd name="connsiteY549" fmla="*/ 2633821 h 6445874"/>
              <a:gd name="connsiteX550" fmla="*/ 7481055 w 8970309"/>
              <a:gd name="connsiteY550" fmla="*/ 2689178 h 6445874"/>
              <a:gd name="connsiteX551" fmla="*/ 7468602 w 8970309"/>
              <a:gd name="connsiteY551" fmla="*/ 2712764 h 6445874"/>
              <a:gd name="connsiteX552" fmla="*/ 7411777 w 8970309"/>
              <a:gd name="connsiteY552" fmla="*/ 2759628 h 6445874"/>
              <a:gd name="connsiteX553" fmla="*/ 7407099 w 8970309"/>
              <a:gd name="connsiteY553" fmla="*/ 2765259 h 6445874"/>
              <a:gd name="connsiteX554" fmla="*/ 7386541 w 8970309"/>
              <a:gd name="connsiteY554" fmla="*/ 2756918 h 6445874"/>
              <a:gd name="connsiteX555" fmla="*/ 7345962 w 8970309"/>
              <a:gd name="connsiteY555" fmla="*/ 2722841 h 6445874"/>
              <a:gd name="connsiteX556" fmla="*/ 7371331 w 8970309"/>
              <a:gd name="connsiteY556" fmla="*/ 2756597 h 6445874"/>
              <a:gd name="connsiteX557" fmla="*/ 7359465 w 8970309"/>
              <a:gd name="connsiteY557" fmla="*/ 2755196 h 6445874"/>
              <a:gd name="connsiteX558" fmla="*/ 7351018 w 8970309"/>
              <a:gd name="connsiteY558" fmla="*/ 2779724 h 6445874"/>
              <a:gd name="connsiteX559" fmla="*/ 7329185 w 8970309"/>
              <a:gd name="connsiteY559" fmla="*/ 2819293 h 6445874"/>
              <a:gd name="connsiteX560" fmla="*/ 7317537 w 8970309"/>
              <a:gd name="connsiteY560" fmla="*/ 2820938 h 6445874"/>
              <a:gd name="connsiteX561" fmla="*/ 7256563 w 8970309"/>
              <a:gd name="connsiteY561" fmla="*/ 2834443 h 6445874"/>
              <a:gd name="connsiteX562" fmla="*/ 7222669 w 8970309"/>
              <a:gd name="connsiteY562" fmla="*/ 2854408 h 6445874"/>
              <a:gd name="connsiteX563" fmla="*/ 7204813 w 8970309"/>
              <a:gd name="connsiteY563" fmla="*/ 2877968 h 6445874"/>
              <a:gd name="connsiteX564" fmla="*/ 7197072 w 8970309"/>
              <a:gd name="connsiteY564" fmla="*/ 2894285 h 6445874"/>
              <a:gd name="connsiteX565" fmla="*/ 7178661 w 8970309"/>
              <a:gd name="connsiteY565" fmla="*/ 2881617 h 6445874"/>
              <a:gd name="connsiteX566" fmla="*/ 7175092 w 8970309"/>
              <a:gd name="connsiteY566" fmla="*/ 2856166 h 6445874"/>
              <a:gd name="connsiteX567" fmla="*/ 7117774 w 8970309"/>
              <a:gd name="connsiteY567" fmla="*/ 2839046 h 6445874"/>
              <a:gd name="connsiteX568" fmla="*/ 7103593 w 8970309"/>
              <a:gd name="connsiteY568" fmla="*/ 2855665 h 6445874"/>
              <a:gd name="connsiteX569" fmla="*/ 7086646 w 8970309"/>
              <a:gd name="connsiteY569" fmla="*/ 2865648 h 6445874"/>
              <a:gd name="connsiteX570" fmla="*/ 7006640 w 8970309"/>
              <a:gd name="connsiteY570" fmla="*/ 2910019 h 6445874"/>
              <a:gd name="connsiteX571" fmla="*/ 7006516 w 8970309"/>
              <a:gd name="connsiteY571" fmla="*/ 2918726 h 6445874"/>
              <a:gd name="connsiteX572" fmla="*/ 7022820 w 8970309"/>
              <a:gd name="connsiteY572" fmla="*/ 2928594 h 6445874"/>
              <a:gd name="connsiteX573" fmla="*/ 7026495 w 8970309"/>
              <a:gd name="connsiteY573" fmla="*/ 2921651 h 6445874"/>
              <a:gd name="connsiteX574" fmla="*/ 7060513 w 8970309"/>
              <a:gd name="connsiteY574" fmla="*/ 2892981 h 6445874"/>
              <a:gd name="connsiteX575" fmla="*/ 7102329 w 8970309"/>
              <a:gd name="connsiteY575" fmla="*/ 2919048 h 6445874"/>
              <a:gd name="connsiteX576" fmla="*/ 7092875 w 8970309"/>
              <a:gd name="connsiteY576" fmla="*/ 2930127 h 6445874"/>
              <a:gd name="connsiteX577" fmla="*/ 7070024 w 8970309"/>
              <a:gd name="connsiteY577" fmla="*/ 2952956 h 6445874"/>
              <a:gd name="connsiteX578" fmla="*/ 7022484 w 8970309"/>
              <a:gd name="connsiteY578" fmla="*/ 3002082 h 6445874"/>
              <a:gd name="connsiteX579" fmla="*/ 6993710 w 8970309"/>
              <a:gd name="connsiteY579" fmla="*/ 3014072 h 6445874"/>
              <a:gd name="connsiteX580" fmla="*/ 6955999 w 8970309"/>
              <a:gd name="connsiteY580" fmla="*/ 3025998 h 6445874"/>
              <a:gd name="connsiteX581" fmla="*/ 6933665 w 8970309"/>
              <a:gd name="connsiteY581" fmla="*/ 3037684 h 6445874"/>
              <a:gd name="connsiteX582" fmla="*/ 6915149 w 8970309"/>
              <a:gd name="connsiteY582" fmla="*/ 3057407 h 6445874"/>
              <a:gd name="connsiteX583" fmla="*/ 6886748 w 8970309"/>
              <a:gd name="connsiteY583" fmla="*/ 3043277 h 6445874"/>
              <a:gd name="connsiteX584" fmla="*/ 6858549 w 8970309"/>
              <a:gd name="connsiteY584" fmla="*/ 3115179 h 6445874"/>
              <a:gd name="connsiteX585" fmla="*/ 6855906 w 8970309"/>
              <a:gd name="connsiteY585" fmla="*/ 3099835 h 6445874"/>
              <a:gd name="connsiteX586" fmla="*/ 6813574 w 8970309"/>
              <a:gd name="connsiteY586" fmla="*/ 3084910 h 6445874"/>
              <a:gd name="connsiteX587" fmla="*/ 6767336 w 8970309"/>
              <a:gd name="connsiteY587" fmla="*/ 3118024 h 6445874"/>
              <a:gd name="connsiteX588" fmla="*/ 6679427 w 8970309"/>
              <a:gd name="connsiteY588" fmla="*/ 3140048 h 6445874"/>
              <a:gd name="connsiteX589" fmla="*/ 6656843 w 8970309"/>
              <a:gd name="connsiteY589" fmla="*/ 3169149 h 6445874"/>
              <a:gd name="connsiteX590" fmla="*/ 6638346 w 8970309"/>
              <a:gd name="connsiteY590" fmla="*/ 3212556 h 6445874"/>
              <a:gd name="connsiteX591" fmla="*/ 6600118 w 8970309"/>
              <a:gd name="connsiteY591" fmla="*/ 3235625 h 6445874"/>
              <a:gd name="connsiteX592" fmla="*/ 6573966 w 8970309"/>
              <a:gd name="connsiteY592" fmla="*/ 3239274 h 6445874"/>
              <a:gd name="connsiteX593" fmla="*/ 6569529 w 8970309"/>
              <a:gd name="connsiteY593" fmla="*/ 3237066 h 6445874"/>
              <a:gd name="connsiteX594" fmla="*/ 6567138 w 8970309"/>
              <a:gd name="connsiteY594" fmla="*/ 3239524 h 6445874"/>
              <a:gd name="connsiteX595" fmla="*/ 6570687 w 8970309"/>
              <a:gd name="connsiteY595" fmla="*/ 3238235 h 6445874"/>
              <a:gd name="connsiteX596" fmla="*/ 6389173 w 8970309"/>
              <a:gd name="connsiteY596" fmla="*/ 3430222 h 6445874"/>
              <a:gd name="connsiteX597" fmla="*/ 6232030 w 8970309"/>
              <a:gd name="connsiteY597" fmla="*/ 3583441 h 6445874"/>
              <a:gd name="connsiteX598" fmla="*/ 6032105 w 8970309"/>
              <a:gd name="connsiteY598" fmla="*/ 3794153 h 6445874"/>
              <a:gd name="connsiteX599" fmla="*/ 5920512 w 8970309"/>
              <a:gd name="connsiteY599" fmla="*/ 3923299 h 6445874"/>
              <a:gd name="connsiteX600" fmla="*/ 5767824 w 8970309"/>
              <a:gd name="connsiteY600" fmla="*/ 3994052 h 6445874"/>
              <a:gd name="connsiteX601" fmla="*/ 5760108 w 8970309"/>
              <a:gd name="connsiteY601" fmla="*/ 4044453 h 6445874"/>
              <a:gd name="connsiteX602" fmla="*/ 5704148 w 8970309"/>
              <a:gd name="connsiteY602" fmla="*/ 4101726 h 6445874"/>
              <a:gd name="connsiteX603" fmla="*/ 5627067 w 8970309"/>
              <a:gd name="connsiteY603" fmla="*/ 4115879 h 6445874"/>
              <a:gd name="connsiteX604" fmla="*/ 5625429 w 8970309"/>
              <a:gd name="connsiteY604" fmla="*/ 4134971 h 6445874"/>
              <a:gd name="connsiteX605" fmla="*/ 5574891 w 8970309"/>
              <a:gd name="connsiteY605" fmla="*/ 4108940 h 6445874"/>
              <a:gd name="connsiteX606" fmla="*/ 5571878 w 8970309"/>
              <a:gd name="connsiteY606" fmla="*/ 4076197 h 6445874"/>
              <a:gd name="connsiteX607" fmla="*/ 5549841 w 8970309"/>
              <a:gd name="connsiteY607" fmla="*/ 4052011 h 6445874"/>
              <a:gd name="connsiteX608" fmla="*/ 5515350 w 8970309"/>
              <a:gd name="connsiteY608" fmla="*/ 4073027 h 6445874"/>
              <a:gd name="connsiteX609" fmla="*/ 5501718 w 8970309"/>
              <a:gd name="connsiteY609" fmla="*/ 4067207 h 6445874"/>
              <a:gd name="connsiteX610" fmla="*/ 5497036 w 8970309"/>
              <a:gd name="connsiteY610" fmla="*/ 4062712 h 6445874"/>
              <a:gd name="connsiteX611" fmla="*/ 5495903 w 8970309"/>
              <a:gd name="connsiteY611" fmla="*/ 4063744 h 6445874"/>
              <a:gd name="connsiteX612" fmla="*/ 5457145 w 8970309"/>
              <a:gd name="connsiteY612" fmla="*/ 4080078 h 6445874"/>
              <a:gd name="connsiteX613" fmla="*/ 5171696 w 8970309"/>
              <a:gd name="connsiteY613" fmla="*/ 4379233 h 6445874"/>
              <a:gd name="connsiteX614" fmla="*/ 5152869 w 8970309"/>
              <a:gd name="connsiteY614" fmla="*/ 4369014 h 6445874"/>
              <a:gd name="connsiteX615" fmla="*/ 5092406 w 8970309"/>
              <a:gd name="connsiteY615" fmla="*/ 4421345 h 6445874"/>
              <a:gd name="connsiteX616" fmla="*/ 5105912 w 8970309"/>
              <a:gd name="connsiteY616" fmla="*/ 4436168 h 6445874"/>
              <a:gd name="connsiteX617" fmla="*/ 5080525 w 8970309"/>
              <a:gd name="connsiteY617" fmla="*/ 4448406 h 6445874"/>
              <a:gd name="connsiteX618" fmla="*/ 5081531 w 8970309"/>
              <a:gd name="connsiteY618" fmla="*/ 4471795 h 6445874"/>
              <a:gd name="connsiteX619" fmla="*/ 5053143 w 8970309"/>
              <a:gd name="connsiteY619" fmla="*/ 4523201 h 6445874"/>
              <a:gd name="connsiteX620" fmla="*/ 4984285 w 8970309"/>
              <a:gd name="connsiteY620" fmla="*/ 4665198 h 6445874"/>
              <a:gd name="connsiteX621" fmla="*/ 4913635 w 8970309"/>
              <a:gd name="connsiteY621" fmla="*/ 4744662 h 6445874"/>
              <a:gd name="connsiteX622" fmla="*/ 4798156 w 8970309"/>
              <a:gd name="connsiteY622" fmla="*/ 4850344 h 6445874"/>
              <a:gd name="connsiteX623" fmla="*/ 4783626 w 8970309"/>
              <a:gd name="connsiteY623" fmla="*/ 4864323 h 6445874"/>
              <a:gd name="connsiteX624" fmla="*/ 4711356 w 8970309"/>
              <a:gd name="connsiteY624" fmla="*/ 4931143 h 6445874"/>
              <a:gd name="connsiteX625" fmla="*/ 4626473 w 8970309"/>
              <a:gd name="connsiteY625" fmla="*/ 4996569 h 6445874"/>
              <a:gd name="connsiteX626" fmla="*/ 4621401 w 8970309"/>
              <a:gd name="connsiteY626" fmla="*/ 5011593 h 6445874"/>
              <a:gd name="connsiteX627" fmla="*/ 4594258 w 8970309"/>
              <a:gd name="connsiteY627" fmla="*/ 5024179 h 6445874"/>
              <a:gd name="connsiteX628" fmla="*/ 4553262 w 8970309"/>
              <a:gd name="connsiteY628" fmla="*/ 5019653 h 6445874"/>
              <a:gd name="connsiteX629" fmla="*/ 4479754 w 8970309"/>
              <a:gd name="connsiteY629" fmla="*/ 5070753 h 6445874"/>
              <a:gd name="connsiteX630" fmla="*/ 4467227 w 8970309"/>
              <a:gd name="connsiteY630" fmla="*/ 5094302 h 6445874"/>
              <a:gd name="connsiteX631" fmla="*/ 4433479 w 8970309"/>
              <a:gd name="connsiteY631" fmla="*/ 5134209 h 6445874"/>
              <a:gd name="connsiteX632" fmla="*/ 4388267 w 8970309"/>
              <a:gd name="connsiteY632" fmla="*/ 5163500 h 6445874"/>
              <a:gd name="connsiteX633" fmla="*/ 4381367 w 8970309"/>
              <a:gd name="connsiteY633" fmla="*/ 5218838 h 6445874"/>
              <a:gd name="connsiteX634" fmla="*/ 4381016 w 8970309"/>
              <a:gd name="connsiteY634" fmla="*/ 5231265 h 6445874"/>
              <a:gd name="connsiteX635" fmla="*/ 4370694 w 8970309"/>
              <a:gd name="connsiteY635" fmla="*/ 5240693 h 6445874"/>
              <a:gd name="connsiteX636" fmla="*/ 4374647 w 8970309"/>
              <a:gd name="connsiteY636" fmla="*/ 5238175 h 6445874"/>
              <a:gd name="connsiteX637" fmla="*/ 4408418 w 8970309"/>
              <a:gd name="connsiteY637" fmla="*/ 5223122 h 6445874"/>
              <a:gd name="connsiteX638" fmla="*/ 4575742 w 8970309"/>
              <a:gd name="connsiteY638" fmla="*/ 5104815 h 6445874"/>
              <a:gd name="connsiteX639" fmla="*/ 4394228 w 8970309"/>
              <a:gd name="connsiteY639" fmla="*/ 5296803 h 6445874"/>
              <a:gd name="connsiteX640" fmla="*/ 4237086 w 8970309"/>
              <a:gd name="connsiteY640" fmla="*/ 5450021 h 6445874"/>
              <a:gd name="connsiteX641" fmla="*/ 4037162 w 8970309"/>
              <a:gd name="connsiteY641" fmla="*/ 5660733 h 6445874"/>
              <a:gd name="connsiteX642" fmla="*/ 3925567 w 8970309"/>
              <a:gd name="connsiteY642" fmla="*/ 5789879 h 6445874"/>
              <a:gd name="connsiteX643" fmla="*/ 3772880 w 8970309"/>
              <a:gd name="connsiteY643" fmla="*/ 5860631 h 6445874"/>
              <a:gd name="connsiteX644" fmla="*/ 3765164 w 8970309"/>
              <a:gd name="connsiteY644" fmla="*/ 5911033 h 6445874"/>
              <a:gd name="connsiteX645" fmla="*/ 3709203 w 8970309"/>
              <a:gd name="connsiteY645" fmla="*/ 5968306 h 6445874"/>
              <a:gd name="connsiteX646" fmla="*/ 3632123 w 8970309"/>
              <a:gd name="connsiteY646" fmla="*/ 5982458 h 6445874"/>
              <a:gd name="connsiteX647" fmla="*/ 3630485 w 8970309"/>
              <a:gd name="connsiteY647" fmla="*/ 6001551 h 6445874"/>
              <a:gd name="connsiteX648" fmla="*/ 3579947 w 8970309"/>
              <a:gd name="connsiteY648" fmla="*/ 5975519 h 6445874"/>
              <a:gd name="connsiteX649" fmla="*/ 3576934 w 8970309"/>
              <a:gd name="connsiteY649" fmla="*/ 5942777 h 6445874"/>
              <a:gd name="connsiteX650" fmla="*/ 3554897 w 8970309"/>
              <a:gd name="connsiteY650" fmla="*/ 5918591 h 6445874"/>
              <a:gd name="connsiteX651" fmla="*/ 3520405 w 8970309"/>
              <a:gd name="connsiteY651" fmla="*/ 5939606 h 6445874"/>
              <a:gd name="connsiteX652" fmla="*/ 3497313 w 8970309"/>
              <a:gd name="connsiteY652" fmla="*/ 5924707 h 6445874"/>
              <a:gd name="connsiteX653" fmla="*/ 3495020 w 8970309"/>
              <a:gd name="connsiteY653" fmla="*/ 5891806 h 6445874"/>
              <a:gd name="connsiteX654" fmla="*/ 3474705 w 8970309"/>
              <a:gd name="connsiteY654" fmla="*/ 5909389 h 6445874"/>
              <a:gd name="connsiteX655" fmla="*/ 3456511 w 8970309"/>
              <a:gd name="connsiteY655" fmla="*/ 5933217 h 6445874"/>
              <a:gd name="connsiteX656" fmla="*/ 3453091 w 8970309"/>
              <a:gd name="connsiteY656" fmla="*/ 5945589 h 6445874"/>
              <a:gd name="connsiteX657" fmla="*/ 3453127 w 8970309"/>
              <a:gd name="connsiteY657" fmla="*/ 5944297 h 6445874"/>
              <a:gd name="connsiteX658" fmla="*/ 3456870 w 8970309"/>
              <a:gd name="connsiteY658" fmla="*/ 5848893 h 6445874"/>
              <a:gd name="connsiteX659" fmla="*/ 3458250 w 8970309"/>
              <a:gd name="connsiteY659" fmla="*/ 5842369 h 6445874"/>
              <a:gd name="connsiteX660" fmla="*/ 3437643 w 8970309"/>
              <a:gd name="connsiteY660" fmla="*/ 5839512 h 6445874"/>
              <a:gd name="connsiteX661" fmla="*/ 3396460 w 8970309"/>
              <a:gd name="connsiteY661" fmla="*/ 5858642 h 6445874"/>
              <a:gd name="connsiteX662" fmla="*/ 3394822 w 8970309"/>
              <a:gd name="connsiteY662" fmla="*/ 5877736 h 6445874"/>
              <a:gd name="connsiteX663" fmla="*/ 3344284 w 8970309"/>
              <a:gd name="connsiteY663" fmla="*/ 5851704 h 6445874"/>
              <a:gd name="connsiteX664" fmla="*/ 3341270 w 8970309"/>
              <a:gd name="connsiteY664" fmla="*/ 5818961 h 6445874"/>
              <a:gd name="connsiteX665" fmla="*/ 3319234 w 8970309"/>
              <a:gd name="connsiteY665" fmla="*/ 5794776 h 6445874"/>
              <a:gd name="connsiteX666" fmla="*/ 3284743 w 8970309"/>
              <a:gd name="connsiteY666" fmla="*/ 5815791 h 6445874"/>
              <a:gd name="connsiteX667" fmla="*/ 3261650 w 8970309"/>
              <a:gd name="connsiteY667" fmla="*/ 5800892 h 6445874"/>
              <a:gd name="connsiteX668" fmla="*/ 3259358 w 8970309"/>
              <a:gd name="connsiteY668" fmla="*/ 5767990 h 6445874"/>
              <a:gd name="connsiteX669" fmla="*/ 3239042 w 8970309"/>
              <a:gd name="connsiteY669" fmla="*/ 5785573 h 6445874"/>
              <a:gd name="connsiteX670" fmla="*/ 3220850 w 8970309"/>
              <a:gd name="connsiteY670" fmla="*/ 5809401 h 6445874"/>
              <a:gd name="connsiteX671" fmla="*/ 3217430 w 8970309"/>
              <a:gd name="connsiteY671" fmla="*/ 5821774 h 6445874"/>
              <a:gd name="connsiteX672" fmla="*/ 3217468 w 8970309"/>
              <a:gd name="connsiteY672" fmla="*/ 5820481 h 6445874"/>
              <a:gd name="connsiteX673" fmla="*/ 3222983 w 8970309"/>
              <a:gd name="connsiteY673" fmla="*/ 5716675 h 6445874"/>
              <a:gd name="connsiteX674" fmla="*/ 3214577 w 8970309"/>
              <a:gd name="connsiteY674" fmla="*/ 5649528 h 6445874"/>
              <a:gd name="connsiteX675" fmla="*/ 3151339 w 8970309"/>
              <a:gd name="connsiteY675" fmla="*/ 5669375 h 6445874"/>
              <a:gd name="connsiteX676" fmla="*/ 3171985 w 8970309"/>
              <a:gd name="connsiteY676" fmla="*/ 5711975 h 6445874"/>
              <a:gd name="connsiteX677" fmla="*/ 3167150 w 8970309"/>
              <a:gd name="connsiteY677" fmla="*/ 5716161 h 6445874"/>
              <a:gd name="connsiteX678" fmla="*/ 3162885 w 8970309"/>
              <a:gd name="connsiteY678" fmla="*/ 5711480 h 6445874"/>
              <a:gd name="connsiteX679" fmla="*/ 3137543 w 8970309"/>
              <a:gd name="connsiteY679" fmla="*/ 5697866 h 6445874"/>
              <a:gd name="connsiteX680" fmla="*/ 3117329 w 8970309"/>
              <a:gd name="connsiteY680" fmla="*/ 5678747 h 6445874"/>
              <a:gd name="connsiteX681" fmla="*/ 3107770 w 8970309"/>
              <a:gd name="connsiteY681" fmla="*/ 5689912 h 6445874"/>
              <a:gd name="connsiteX682" fmla="*/ 3100822 w 8970309"/>
              <a:gd name="connsiteY682" fmla="*/ 5725978 h 6445874"/>
              <a:gd name="connsiteX683" fmla="*/ 3102446 w 8970309"/>
              <a:gd name="connsiteY683" fmla="*/ 5777135 h 6445874"/>
              <a:gd name="connsiteX684" fmla="*/ 3067716 w 8970309"/>
              <a:gd name="connsiteY684" fmla="*/ 5797890 h 6445874"/>
              <a:gd name="connsiteX685" fmla="*/ 3075902 w 8970309"/>
              <a:gd name="connsiteY685" fmla="*/ 5817319 h 6445874"/>
              <a:gd name="connsiteX686" fmla="*/ 2987509 w 8970309"/>
              <a:gd name="connsiteY686" fmla="*/ 5858936 h 6445874"/>
              <a:gd name="connsiteX687" fmla="*/ 2924290 w 8970309"/>
              <a:gd name="connsiteY687" fmla="*/ 5739225 h 6445874"/>
              <a:gd name="connsiteX688" fmla="*/ 2931768 w 8970309"/>
              <a:gd name="connsiteY688" fmla="*/ 5688563 h 6445874"/>
              <a:gd name="connsiteX689" fmla="*/ 2918499 w 8970309"/>
              <a:gd name="connsiteY689" fmla="*/ 5674000 h 6445874"/>
              <a:gd name="connsiteX690" fmla="*/ 2911938 w 8970309"/>
              <a:gd name="connsiteY690" fmla="*/ 5676753 h 6445874"/>
              <a:gd name="connsiteX691" fmla="*/ 2911939 w 8970309"/>
              <a:gd name="connsiteY691" fmla="*/ 5676757 h 6445874"/>
              <a:gd name="connsiteX692" fmla="*/ 2911935 w 8970309"/>
              <a:gd name="connsiteY692" fmla="*/ 5676755 h 6445874"/>
              <a:gd name="connsiteX693" fmla="*/ 2876042 w 8970309"/>
              <a:gd name="connsiteY693" fmla="*/ 5691821 h 6445874"/>
              <a:gd name="connsiteX694" fmla="*/ 2759485 w 8970309"/>
              <a:gd name="connsiteY694" fmla="*/ 5776741 h 6445874"/>
              <a:gd name="connsiteX695" fmla="*/ 2636239 w 8970309"/>
              <a:gd name="connsiteY695" fmla="*/ 5621534 h 6445874"/>
              <a:gd name="connsiteX696" fmla="*/ 2599477 w 8970309"/>
              <a:gd name="connsiteY696" fmla="*/ 5598013 h 6445874"/>
              <a:gd name="connsiteX697" fmla="*/ 2599242 w 8970309"/>
              <a:gd name="connsiteY697" fmla="*/ 5596553 h 6445874"/>
              <a:gd name="connsiteX698" fmla="*/ 2580697 w 8970309"/>
              <a:gd name="connsiteY698" fmla="*/ 5609424 h 6445874"/>
              <a:gd name="connsiteX699" fmla="*/ 2523822 w 8970309"/>
              <a:gd name="connsiteY699" fmla="*/ 5652925 h 6445874"/>
              <a:gd name="connsiteX700" fmla="*/ 2479378 w 8970309"/>
              <a:gd name="connsiteY700" fmla="*/ 5610673 h 6445874"/>
              <a:gd name="connsiteX701" fmla="*/ 2474438 w 8970309"/>
              <a:gd name="connsiteY701" fmla="*/ 5635835 h 6445874"/>
              <a:gd name="connsiteX702" fmla="*/ 2490120 w 8970309"/>
              <a:gd name="connsiteY702" fmla="*/ 5708482 h 6445874"/>
              <a:gd name="connsiteX703" fmla="*/ 2523667 w 8970309"/>
              <a:gd name="connsiteY703" fmla="*/ 5747637 h 6445874"/>
              <a:gd name="connsiteX704" fmla="*/ 2509168 w 8970309"/>
              <a:gd name="connsiteY704" fmla="*/ 5784677 h 6445874"/>
              <a:gd name="connsiteX705" fmla="*/ 2527919 w 8970309"/>
              <a:gd name="connsiteY705" fmla="*/ 5795023 h 6445874"/>
              <a:gd name="connsiteX706" fmla="*/ 2483948 w 8970309"/>
              <a:gd name="connsiteY706" fmla="*/ 5880507 h 6445874"/>
              <a:gd name="connsiteX707" fmla="*/ 2358245 w 8970309"/>
              <a:gd name="connsiteY707" fmla="*/ 5824403 h 6445874"/>
              <a:gd name="connsiteX708" fmla="*/ 2332241 w 8970309"/>
              <a:gd name="connsiteY708" fmla="*/ 5780194 h 6445874"/>
              <a:gd name="connsiteX709" fmla="*/ 2313474 w 8970309"/>
              <a:gd name="connsiteY709" fmla="*/ 5776873 h 6445874"/>
              <a:gd name="connsiteX710" fmla="*/ 2317038 w 8970309"/>
              <a:gd name="connsiteY710" fmla="*/ 5781809 h 6445874"/>
              <a:gd name="connsiteX711" fmla="*/ 2332270 w 8970309"/>
              <a:gd name="connsiteY711" fmla="*/ 5812058 h 6445874"/>
              <a:gd name="connsiteX712" fmla="*/ 2308340 w 8970309"/>
              <a:gd name="connsiteY712" fmla="*/ 5796953 h 6445874"/>
              <a:gd name="connsiteX713" fmla="*/ 2303159 w 8970309"/>
              <a:gd name="connsiteY713" fmla="*/ 5793080 h 6445874"/>
              <a:gd name="connsiteX714" fmla="*/ 2290029 w 8970309"/>
              <a:gd name="connsiteY714" fmla="*/ 5816063 h 6445874"/>
              <a:gd name="connsiteX715" fmla="*/ 2250985 w 8970309"/>
              <a:gd name="connsiteY715" fmla="*/ 5952348 h 6445874"/>
              <a:gd name="connsiteX716" fmla="*/ 2055220 w 8970309"/>
              <a:gd name="connsiteY716" fmla="*/ 5904286 h 6445874"/>
              <a:gd name="connsiteX717" fmla="*/ 1995700 w 8970309"/>
              <a:gd name="connsiteY717" fmla="*/ 5893751 h 6445874"/>
              <a:gd name="connsiteX718" fmla="*/ 1992737 w 8970309"/>
              <a:gd name="connsiteY718" fmla="*/ 5873422 h 6445874"/>
              <a:gd name="connsiteX719" fmla="*/ 1978150 w 8970309"/>
              <a:gd name="connsiteY719" fmla="*/ 5877230 h 6445874"/>
              <a:gd name="connsiteX720" fmla="*/ 1967522 w 8970309"/>
              <a:gd name="connsiteY720" fmla="*/ 5862573 h 6445874"/>
              <a:gd name="connsiteX721" fmla="*/ 1951375 w 8970309"/>
              <a:gd name="connsiteY721" fmla="*/ 5979173 h 6445874"/>
              <a:gd name="connsiteX722" fmla="*/ 1887361 w 8970309"/>
              <a:gd name="connsiteY722" fmla="*/ 6027253 h 6445874"/>
              <a:gd name="connsiteX723" fmla="*/ 1877698 w 8970309"/>
              <a:gd name="connsiteY723" fmla="*/ 6112421 h 6445874"/>
              <a:gd name="connsiteX724" fmla="*/ 1871005 w 8970309"/>
              <a:gd name="connsiteY724" fmla="*/ 6111237 h 6445874"/>
              <a:gd name="connsiteX725" fmla="*/ 1869682 w 8970309"/>
              <a:gd name="connsiteY725" fmla="*/ 6118030 h 6445874"/>
              <a:gd name="connsiteX726" fmla="*/ 1815650 w 8970309"/>
              <a:gd name="connsiteY726" fmla="*/ 6114855 h 6445874"/>
              <a:gd name="connsiteX727" fmla="*/ 1818262 w 8970309"/>
              <a:gd name="connsiteY727" fmla="*/ 6135121 h 6445874"/>
              <a:gd name="connsiteX728" fmla="*/ 1891606 w 8970309"/>
              <a:gd name="connsiteY728" fmla="*/ 6181319 h 6445874"/>
              <a:gd name="connsiteX729" fmla="*/ 1865629 w 8970309"/>
              <a:gd name="connsiteY729" fmla="*/ 6209940 h 6445874"/>
              <a:gd name="connsiteX730" fmla="*/ 1933895 w 8970309"/>
              <a:gd name="connsiteY730" fmla="*/ 6235439 h 6445874"/>
              <a:gd name="connsiteX731" fmla="*/ 1885439 w 8970309"/>
              <a:gd name="connsiteY731" fmla="*/ 6246665 h 6445874"/>
              <a:gd name="connsiteX732" fmla="*/ 1855646 w 8970309"/>
              <a:gd name="connsiteY732" fmla="*/ 6261196 h 6445874"/>
              <a:gd name="connsiteX733" fmla="*/ 1815908 w 8970309"/>
              <a:gd name="connsiteY733" fmla="*/ 6293131 h 6445874"/>
              <a:gd name="connsiteX734" fmla="*/ 1781856 w 8970309"/>
              <a:gd name="connsiteY734" fmla="*/ 6288382 h 6445874"/>
              <a:gd name="connsiteX735" fmla="*/ 1742058 w 8970309"/>
              <a:gd name="connsiteY735" fmla="*/ 6281338 h 6445874"/>
              <a:gd name="connsiteX736" fmla="*/ 1692628 w 8970309"/>
              <a:gd name="connsiteY736" fmla="*/ 6351803 h 6445874"/>
              <a:gd name="connsiteX737" fmla="*/ 1684311 w 8970309"/>
              <a:gd name="connsiteY737" fmla="*/ 6310564 h 6445874"/>
              <a:gd name="connsiteX738" fmla="*/ 1683477 w 8970309"/>
              <a:gd name="connsiteY738" fmla="*/ 6300053 h 6445874"/>
              <a:gd name="connsiteX739" fmla="*/ 1684497 w 8970309"/>
              <a:gd name="connsiteY739" fmla="*/ 6291832 h 6445874"/>
              <a:gd name="connsiteX740" fmla="*/ 1682487 w 8970309"/>
              <a:gd name="connsiteY740" fmla="*/ 6288220 h 6445874"/>
              <a:gd name="connsiteX741" fmla="*/ 1681334 w 8970309"/>
              <a:gd name="connsiteY741" fmla="*/ 6276978 h 6445874"/>
              <a:gd name="connsiteX742" fmla="*/ 1680010 w 8970309"/>
              <a:gd name="connsiteY742" fmla="*/ 6283771 h 6445874"/>
              <a:gd name="connsiteX743" fmla="*/ 1682487 w 8970309"/>
              <a:gd name="connsiteY743" fmla="*/ 6288220 h 6445874"/>
              <a:gd name="connsiteX744" fmla="*/ 1682709 w 8970309"/>
              <a:gd name="connsiteY744" fmla="*/ 6290398 h 6445874"/>
              <a:gd name="connsiteX745" fmla="*/ 1683477 w 8970309"/>
              <a:gd name="connsiteY745" fmla="*/ 6300053 h 6445874"/>
              <a:gd name="connsiteX746" fmla="*/ 1682973 w 8970309"/>
              <a:gd name="connsiteY746" fmla="*/ 6304099 h 6445874"/>
              <a:gd name="connsiteX747" fmla="*/ 1643528 w 8970309"/>
              <a:gd name="connsiteY747" fmla="*/ 6297118 h 6445874"/>
              <a:gd name="connsiteX748" fmla="*/ 1633520 w 8970309"/>
              <a:gd name="connsiteY748" fmla="*/ 6275543 h 6445874"/>
              <a:gd name="connsiteX749" fmla="*/ 1649781 w 8970309"/>
              <a:gd name="connsiteY749" fmla="*/ 6265006 h 6445874"/>
              <a:gd name="connsiteX750" fmla="*/ 1602533 w 8970309"/>
              <a:gd name="connsiteY750" fmla="*/ 6241951 h 6445874"/>
              <a:gd name="connsiteX751" fmla="*/ 1641095 w 8970309"/>
              <a:gd name="connsiteY751" fmla="*/ 6236638 h 6445874"/>
              <a:gd name="connsiteX752" fmla="*/ 1573032 w 8970309"/>
              <a:gd name="connsiteY752" fmla="*/ 6165184 h 6445874"/>
              <a:gd name="connsiteX753" fmla="*/ 1431740 w 8970309"/>
              <a:gd name="connsiteY753" fmla="*/ 6153592 h 6445874"/>
              <a:gd name="connsiteX754" fmla="*/ 1461125 w 8970309"/>
              <a:gd name="connsiteY754" fmla="*/ 6071914 h 6445874"/>
              <a:gd name="connsiteX755" fmla="*/ 1418544 w 8970309"/>
              <a:gd name="connsiteY755" fmla="*/ 6030521 h 6445874"/>
              <a:gd name="connsiteX756" fmla="*/ 1366324 w 8970309"/>
              <a:gd name="connsiteY756" fmla="*/ 6068550 h 6445874"/>
              <a:gd name="connsiteX757" fmla="*/ 1358746 w 8970309"/>
              <a:gd name="connsiteY757" fmla="*/ 6107456 h 6445874"/>
              <a:gd name="connsiteX758" fmla="*/ 1352054 w 8970309"/>
              <a:gd name="connsiteY758" fmla="*/ 6106270 h 6445874"/>
              <a:gd name="connsiteX759" fmla="*/ 1332424 w 8970309"/>
              <a:gd name="connsiteY759" fmla="*/ 6029333 h 6445874"/>
              <a:gd name="connsiteX760" fmla="*/ 1314256 w 8970309"/>
              <a:gd name="connsiteY760" fmla="*/ 6019729 h 6445874"/>
              <a:gd name="connsiteX761" fmla="*/ 1238499 w 8970309"/>
              <a:gd name="connsiteY761" fmla="*/ 6092561 h 6445874"/>
              <a:gd name="connsiteX762" fmla="*/ 1202514 w 8970309"/>
              <a:gd name="connsiteY762" fmla="*/ 6099609 h 6445874"/>
              <a:gd name="connsiteX763" fmla="*/ 1140141 w 8970309"/>
              <a:gd name="connsiteY763" fmla="*/ 6174809 h 6445874"/>
              <a:gd name="connsiteX764" fmla="*/ 1017780 w 8970309"/>
              <a:gd name="connsiteY764" fmla="*/ 6133350 h 6445874"/>
              <a:gd name="connsiteX765" fmla="*/ 1024146 w 8970309"/>
              <a:gd name="connsiteY765" fmla="*/ 6207302 h 6445874"/>
              <a:gd name="connsiteX766" fmla="*/ 1044221 w 8970309"/>
              <a:gd name="connsiteY766" fmla="*/ 6210855 h 6445874"/>
              <a:gd name="connsiteX767" fmla="*/ 1066471 w 8970309"/>
              <a:gd name="connsiteY767" fmla="*/ 6201377 h 6445874"/>
              <a:gd name="connsiteX768" fmla="*/ 1062743 w 8970309"/>
              <a:gd name="connsiteY768" fmla="*/ 6220521 h 6445874"/>
              <a:gd name="connsiteX769" fmla="*/ 1026225 w 8970309"/>
              <a:gd name="connsiteY769" fmla="*/ 6267718 h 6445874"/>
              <a:gd name="connsiteX770" fmla="*/ 1008463 w 8970309"/>
              <a:gd name="connsiteY770" fmla="*/ 6377644 h 6445874"/>
              <a:gd name="connsiteX771" fmla="*/ 899872 w 8970309"/>
              <a:gd name="connsiteY771" fmla="*/ 6383339 h 6445874"/>
              <a:gd name="connsiteX772" fmla="*/ 848615 w 8970309"/>
              <a:gd name="connsiteY772" fmla="*/ 6442620 h 6445874"/>
              <a:gd name="connsiteX773" fmla="*/ 723848 w 8970309"/>
              <a:gd name="connsiteY773" fmla="*/ 6413513 h 6445874"/>
              <a:gd name="connsiteX774" fmla="*/ 776911 w 8970309"/>
              <a:gd name="connsiteY774" fmla="*/ 6397351 h 6445874"/>
              <a:gd name="connsiteX775" fmla="*/ 771343 w 8970309"/>
              <a:gd name="connsiteY775" fmla="*/ 6276268 h 6445874"/>
              <a:gd name="connsiteX776" fmla="*/ 810480 w 8970309"/>
              <a:gd name="connsiteY776" fmla="*/ 6247421 h 6445874"/>
              <a:gd name="connsiteX777" fmla="*/ 779002 w 8970309"/>
              <a:gd name="connsiteY777" fmla="*/ 6061066 h 6445874"/>
              <a:gd name="connsiteX778" fmla="*/ 669338 w 8970309"/>
              <a:gd name="connsiteY778" fmla="*/ 5991829 h 6445874"/>
              <a:gd name="connsiteX779" fmla="*/ 661004 w 8970309"/>
              <a:gd name="connsiteY779" fmla="*/ 5963525 h 6445874"/>
              <a:gd name="connsiteX780" fmla="*/ 515544 w 8970309"/>
              <a:gd name="connsiteY780" fmla="*/ 5937781 h 6445874"/>
              <a:gd name="connsiteX781" fmla="*/ 490007 w 8970309"/>
              <a:gd name="connsiteY781" fmla="*/ 5999699 h 6445874"/>
              <a:gd name="connsiteX782" fmla="*/ 477825 w 8970309"/>
              <a:gd name="connsiteY782" fmla="*/ 5991154 h 6445874"/>
              <a:gd name="connsiteX783" fmla="*/ 369645 w 8970309"/>
              <a:gd name="connsiteY783" fmla="*/ 5878741 h 6445874"/>
              <a:gd name="connsiteX784" fmla="*/ 278218 w 8970309"/>
              <a:gd name="connsiteY784" fmla="*/ 5856171 h 6445874"/>
              <a:gd name="connsiteX785" fmla="*/ 208277 w 8970309"/>
              <a:gd name="connsiteY785" fmla="*/ 5863597 h 6445874"/>
              <a:gd name="connsiteX786" fmla="*/ 194806 w 8970309"/>
              <a:gd name="connsiteY786" fmla="*/ 5827994 h 6445874"/>
              <a:gd name="connsiteX787" fmla="*/ 273647 w 8970309"/>
              <a:gd name="connsiteY787" fmla="*/ 5774872 h 6445874"/>
              <a:gd name="connsiteX788" fmla="*/ 347643 w 8970309"/>
              <a:gd name="connsiteY788" fmla="*/ 5675538 h 6445874"/>
              <a:gd name="connsiteX789" fmla="*/ 360676 w 8970309"/>
              <a:gd name="connsiteY789" fmla="*/ 5677844 h 6445874"/>
              <a:gd name="connsiteX790" fmla="*/ 355745 w 8970309"/>
              <a:gd name="connsiteY790" fmla="*/ 5703162 h 6445874"/>
              <a:gd name="connsiteX791" fmla="*/ 362437 w 8970309"/>
              <a:gd name="connsiteY791" fmla="*/ 5704347 h 6445874"/>
              <a:gd name="connsiteX792" fmla="*/ 364963 w 8970309"/>
              <a:gd name="connsiteY792" fmla="*/ 5691379 h 6445874"/>
              <a:gd name="connsiteX793" fmla="*/ 365726 w 8970309"/>
              <a:gd name="connsiteY793" fmla="*/ 5651908 h 6445874"/>
              <a:gd name="connsiteX794" fmla="*/ 336785 w 8970309"/>
              <a:gd name="connsiteY794" fmla="*/ 5660201 h 6445874"/>
              <a:gd name="connsiteX795" fmla="*/ 335144 w 8970309"/>
              <a:gd name="connsiteY795" fmla="*/ 5633081 h 6445874"/>
              <a:gd name="connsiteX796" fmla="*/ 223668 w 8970309"/>
              <a:gd name="connsiteY796" fmla="*/ 5679787 h 6445874"/>
              <a:gd name="connsiteX797" fmla="*/ 150762 w 8970309"/>
              <a:gd name="connsiteY797" fmla="*/ 5666884 h 6445874"/>
              <a:gd name="connsiteX798" fmla="*/ 118771 w 8970309"/>
              <a:gd name="connsiteY798" fmla="*/ 5621616 h 6445874"/>
              <a:gd name="connsiteX799" fmla="*/ 146396 w 8970309"/>
              <a:gd name="connsiteY799" fmla="*/ 5513435 h 6445874"/>
              <a:gd name="connsiteX800" fmla="*/ 186959 w 8970309"/>
              <a:gd name="connsiteY800" fmla="*/ 5481007 h 6445874"/>
              <a:gd name="connsiteX801" fmla="*/ 174581 w 8970309"/>
              <a:gd name="connsiteY801" fmla="*/ 5437932 h 6445874"/>
              <a:gd name="connsiteX802" fmla="*/ 30993 w 8970309"/>
              <a:gd name="connsiteY802" fmla="*/ 5439989 h 6445874"/>
              <a:gd name="connsiteX803" fmla="*/ 8306 w 8970309"/>
              <a:gd name="connsiteY803" fmla="*/ 5416170 h 6445874"/>
              <a:gd name="connsiteX804" fmla="*/ 25193 w 8970309"/>
              <a:gd name="connsiteY804" fmla="*/ 5292035 h 6445874"/>
              <a:gd name="connsiteX805" fmla="*/ 36853 w 8970309"/>
              <a:gd name="connsiteY805" fmla="*/ 5277254 h 6445874"/>
              <a:gd name="connsiteX806" fmla="*/ 195135 w 8970309"/>
              <a:gd name="connsiteY806" fmla="*/ 5229483 h 6445874"/>
              <a:gd name="connsiteX807" fmla="*/ 214498 w 8970309"/>
              <a:gd name="connsiteY807" fmla="*/ 5228018 h 6445874"/>
              <a:gd name="connsiteX808" fmla="*/ 227624 w 8970309"/>
              <a:gd name="connsiteY808" fmla="*/ 5216199 h 6445874"/>
              <a:gd name="connsiteX809" fmla="*/ 211575 w 8970309"/>
              <a:gd name="connsiteY809" fmla="*/ 5215257 h 6445874"/>
              <a:gd name="connsiteX810" fmla="*/ 209712 w 8970309"/>
              <a:gd name="connsiteY810" fmla="*/ 5203449 h 6445874"/>
              <a:gd name="connsiteX811" fmla="*/ 242260 w 8970309"/>
              <a:gd name="connsiteY811" fmla="*/ 5141008 h 6445874"/>
              <a:gd name="connsiteX812" fmla="*/ 297828 w 8970309"/>
              <a:gd name="connsiteY812" fmla="*/ 5056514 h 6445874"/>
              <a:gd name="connsiteX813" fmla="*/ 310386 w 8970309"/>
              <a:gd name="connsiteY813" fmla="*/ 5054001 h 6445874"/>
              <a:gd name="connsiteX814" fmla="*/ 306205 w 8970309"/>
              <a:gd name="connsiteY814" fmla="*/ 5079756 h 6445874"/>
              <a:gd name="connsiteX815" fmla="*/ 312022 w 8970309"/>
              <a:gd name="connsiteY815" fmla="*/ 5090497 h 6445874"/>
              <a:gd name="connsiteX816" fmla="*/ 327485 w 8970309"/>
              <a:gd name="connsiteY816" fmla="*/ 5078403 h 6445874"/>
              <a:gd name="connsiteX817" fmla="*/ 343062 w 8970309"/>
              <a:gd name="connsiteY817" fmla="*/ 5053966 h 6445874"/>
              <a:gd name="connsiteX818" fmla="*/ 356432 w 8970309"/>
              <a:gd name="connsiteY818" fmla="*/ 5039800 h 6445874"/>
              <a:gd name="connsiteX819" fmla="*/ 362249 w 8970309"/>
              <a:gd name="connsiteY819" fmla="*/ 5050541 h 6445874"/>
              <a:gd name="connsiteX820" fmla="*/ 363879 w 8970309"/>
              <a:gd name="connsiteY820" fmla="*/ 5057136 h 6445874"/>
              <a:gd name="connsiteX821" fmla="*/ 372133 w 8970309"/>
              <a:gd name="connsiteY821" fmla="*/ 5047870 h 6445874"/>
              <a:gd name="connsiteX822" fmla="*/ 407468 w 8970309"/>
              <a:gd name="connsiteY822" fmla="*/ 4979865 h 6445874"/>
              <a:gd name="connsiteX823" fmla="*/ 332463 w 8970309"/>
              <a:gd name="connsiteY823" fmla="*/ 4909039 h 6445874"/>
              <a:gd name="connsiteX824" fmla="*/ 334866 w 8970309"/>
              <a:gd name="connsiteY824" fmla="*/ 4909496 h 6445874"/>
              <a:gd name="connsiteX825" fmla="*/ 371626 w 8970309"/>
              <a:gd name="connsiteY825" fmla="*/ 4913456 h 6445874"/>
              <a:gd name="connsiteX826" fmla="*/ 419410 w 8970309"/>
              <a:gd name="connsiteY826" fmla="*/ 4913373 h 6445874"/>
              <a:gd name="connsiteX827" fmla="*/ 430907 w 8970309"/>
              <a:gd name="connsiteY827" fmla="*/ 4902334 h 6445874"/>
              <a:gd name="connsiteX828" fmla="*/ 439971 w 8970309"/>
              <a:gd name="connsiteY828" fmla="*/ 4897512 h 6445874"/>
              <a:gd name="connsiteX829" fmla="*/ 452359 w 8970309"/>
              <a:gd name="connsiteY829" fmla="*/ 4866893 h 6445874"/>
              <a:gd name="connsiteX830" fmla="*/ 439982 w 8970309"/>
              <a:gd name="connsiteY830" fmla="*/ 4852601 h 6445874"/>
              <a:gd name="connsiteX831" fmla="*/ 412085 w 8970309"/>
              <a:gd name="connsiteY831" fmla="*/ 4804031 h 6445874"/>
              <a:gd name="connsiteX832" fmla="*/ 397225 w 8970309"/>
              <a:gd name="connsiteY832" fmla="*/ 4782869 h 6445874"/>
              <a:gd name="connsiteX833" fmla="*/ 320903 w 8970309"/>
              <a:gd name="connsiteY833" fmla="*/ 4825655 h 6445874"/>
              <a:gd name="connsiteX834" fmla="*/ 156685 w 8970309"/>
              <a:gd name="connsiteY834" fmla="*/ 4845640 h 6445874"/>
              <a:gd name="connsiteX835" fmla="*/ 139983 w 8970309"/>
              <a:gd name="connsiteY835" fmla="*/ 4836816 h 6445874"/>
              <a:gd name="connsiteX836" fmla="*/ 73788 w 8970309"/>
              <a:gd name="connsiteY836" fmla="*/ 4730136 h 6445874"/>
              <a:gd name="connsiteX837" fmla="*/ 84787 w 8970309"/>
              <a:gd name="connsiteY837" fmla="*/ 4699240 h 6445874"/>
              <a:gd name="connsiteX838" fmla="*/ 189060 w 8970309"/>
              <a:gd name="connsiteY838" fmla="*/ 4643364 h 6445874"/>
              <a:gd name="connsiteX839" fmla="*/ 209828 w 8970309"/>
              <a:gd name="connsiteY839" fmla="*/ 4643375 h 6445874"/>
              <a:gd name="connsiteX840" fmla="*/ 216036 w 8970309"/>
              <a:gd name="connsiteY840" fmla="*/ 4637426 h 6445874"/>
              <a:gd name="connsiteX841" fmla="*/ 210583 w 8970309"/>
              <a:gd name="connsiteY841" fmla="*/ 4599026 h 6445874"/>
              <a:gd name="connsiteX842" fmla="*/ 160244 w 8970309"/>
              <a:gd name="connsiteY842" fmla="*/ 4585696 h 6445874"/>
              <a:gd name="connsiteX843" fmla="*/ 90757 w 8970309"/>
              <a:gd name="connsiteY843" fmla="*/ 4497917 h 6445874"/>
              <a:gd name="connsiteX844" fmla="*/ 101489 w 8970309"/>
              <a:gd name="connsiteY844" fmla="*/ 4443673 h 6445874"/>
              <a:gd name="connsiteX845" fmla="*/ 162856 w 8970309"/>
              <a:gd name="connsiteY845" fmla="*/ 4402561 h 6445874"/>
              <a:gd name="connsiteX846" fmla="*/ 283855 w 8970309"/>
              <a:gd name="connsiteY846" fmla="*/ 4400426 h 6445874"/>
              <a:gd name="connsiteX847" fmla="*/ 274265 w 8970309"/>
              <a:gd name="connsiteY847" fmla="*/ 4374975 h 6445874"/>
              <a:gd name="connsiteX848" fmla="*/ 304111 w 8970309"/>
              <a:gd name="connsiteY848" fmla="*/ 4370918 h 6445874"/>
              <a:gd name="connsiteX849" fmla="*/ 287272 w 8970309"/>
              <a:gd name="connsiteY849" fmla="*/ 4335144 h 6445874"/>
              <a:gd name="connsiteX850" fmla="*/ 279661 w 8970309"/>
              <a:gd name="connsiteY850" fmla="*/ 4324307 h 6445874"/>
              <a:gd name="connsiteX851" fmla="*/ 274029 w 8970309"/>
              <a:gd name="connsiteY851" fmla="*/ 4328080 h 6445874"/>
              <a:gd name="connsiteX852" fmla="*/ 288888 w 8970309"/>
              <a:gd name="connsiteY852" fmla="*/ 4349241 h 6445874"/>
              <a:gd name="connsiteX853" fmla="*/ 277919 w 8970309"/>
              <a:gd name="connsiteY853" fmla="*/ 4356589 h 6445874"/>
              <a:gd name="connsiteX854" fmla="*/ 169662 w 8970309"/>
              <a:gd name="connsiteY854" fmla="*/ 4295545 h 6445874"/>
              <a:gd name="connsiteX855" fmla="*/ 75871 w 8970309"/>
              <a:gd name="connsiteY855" fmla="*/ 4278692 h 6445874"/>
              <a:gd name="connsiteX856" fmla="*/ 73628 w 8970309"/>
              <a:gd name="connsiteY856" fmla="*/ 4240731 h 6445874"/>
              <a:gd name="connsiteX857" fmla="*/ 140597 w 8970309"/>
              <a:gd name="connsiteY857" fmla="*/ 4219391 h 6445874"/>
              <a:gd name="connsiteX858" fmla="*/ 214941 w 8970309"/>
              <a:gd name="connsiteY858" fmla="*/ 4161995 h 6445874"/>
              <a:gd name="connsiteX859" fmla="*/ 267861 w 8970309"/>
              <a:gd name="connsiteY859" fmla="*/ 4015736 h 6445874"/>
              <a:gd name="connsiteX860" fmla="*/ 275502 w 8970309"/>
              <a:gd name="connsiteY860" fmla="*/ 4003026 h 6445874"/>
              <a:gd name="connsiteX861" fmla="*/ 324165 w 8970309"/>
              <a:gd name="connsiteY861" fmla="*/ 4049355 h 6445874"/>
              <a:gd name="connsiteX862" fmla="*/ 446602 w 8970309"/>
              <a:gd name="connsiteY862" fmla="*/ 3967327 h 6445874"/>
              <a:gd name="connsiteX863" fmla="*/ 442645 w 8970309"/>
              <a:gd name="connsiteY863" fmla="*/ 3938103 h 6445874"/>
              <a:gd name="connsiteX864" fmla="*/ 514579 w 8970309"/>
              <a:gd name="connsiteY864" fmla="*/ 3830713 h 6445874"/>
              <a:gd name="connsiteX865" fmla="*/ 467151 w 8970309"/>
              <a:gd name="connsiteY865" fmla="*/ 3647710 h 6445874"/>
              <a:gd name="connsiteX866" fmla="*/ 419580 w 8970309"/>
              <a:gd name="connsiteY866" fmla="*/ 3637079 h 6445874"/>
              <a:gd name="connsiteX867" fmla="*/ 375159 w 8970309"/>
              <a:gd name="connsiteY867" fmla="*/ 3524160 h 6445874"/>
              <a:gd name="connsiteX868" fmla="*/ 320047 w 8970309"/>
              <a:gd name="connsiteY868" fmla="*/ 3530725 h 6445874"/>
              <a:gd name="connsiteX869" fmla="*/ 422193 w 8970309"/>
              <a:gd name="connsiteY869" fmla="*/ 3453944 h 6445874"/>
              <a:gd name="connsiteX870" fmla="*/ 493286 w 8970309"/>
              <a:gd name="connsiteY870" fmla="*/ 3487520 h 6445874"/>
              <a:gd name="connsiteX871" fmla="*/ 594877 w 8970309"/>
              <a:gd name="connsiteY871" fmla="*/ 3449057 h 6445874"/>
              <a:gd name="connsiteX872" fmla="*/ 656062 w 8970309"/>
              <a:gd name="connsiteY872" fmla="*/ 3542396 h 6445874"/>
              <a:gd name="connsiteX873" fmla="*/ 708742 w 8970309"/>
              <a:gd name="connsiteY873" fmla="*/ 3570855 h 6445874"/>
              <a:gd name="connsiteX874" fmla="*/ 719978 w 8970309"/>
              <a:gd name="connsiteY874" fmla="*/ 3586854 h 6445874"/>
              <a:gd name="connsiteX875" fmla="*/ 695764 w 8970309"/>
              <a:gd name="connsiteY875" fmla="*/ 3587139 h 6445874"/>
              <a:gd name="connsiteX876" fmla="*/ 678867 w 8970309"/>
              <a:gd name="connsiteY876" fmla="*/ 3598459 h 6445874"/>
              <a:gd name="connsiteX877" fmla="*/ 689211 w 8970309"/>
              <a:gd name="connsiteY877" fmla="*/ 3635074 h 6445874"/>
              <a:gd name="connsiteX878" fmla="*/ 694335 w 8970309"/>
              <a:gd name="connsiteY878" fmla="*/ 3647285 h 6445874"/>
              <a:gd name="connsiteX879" fmla="*/ 887147 w 8970309"/>
              <a:gd name="connsiteY879" fmla="*/ 3437367 h 6445874"/>
              <a:gd name="connsiteX880" fmla="*/ 920492 w 8970309"/>
              <a:gd name="connsiteY880" fmla="*/ 3446927 h 6445874"/>
              <a:gd name="connsiteX881" fmla="*/ 949980 w 8970309"/>
              <a:gd name="connsiteY881" fmla="*/ 3440638 h 6445874"/>
              <a:gd name="connsiteX882" fmla="*/ 1038108 w 8970309"/>
              <a:gd name="connsiteY882" fmla="*/ 3315854 h 6445874"/>
              <a:gd name="connsiteX883" fmla="*/ 1125678 w 8970309"/>
              <a:gd name="connsiteY883" fmla="*/ 3250180 h 6445874"/>
              <a:gd name="connsiteX884" fmla="*/ 1168249 w 8970309"/>
              <a:gd name="connsiteY884" fmla="*/ 3214103 h 6445874"/>
              <a:gd name="connsiteX885" fmla="*/ 1298316 w 8970309"/>
              <a:gd name="connsiteY885" fmla="*/ 3031381 h 6445874"/>
              <a:gd name="connsiteX886" fmla="*/ 1346835 w 8970309"/>
              <a:gd name="connsiteY886" fmla="*/ 2999034 h 6445874"/>
              <a:gd name="connsiteX887" fmla="*/ 1321569 w 8970309"/>
              <a:gd name="connsiteY887" fmla="*/ 3105410 h 6445874"/>
              <a:gd name="connsiteX888" fmla="*/ 1283186 w 8970309"/>
              <a:gd name="connsiteY888" fmla="*/ 3173839 h 6445874"/>
              <a:gd name="connsiteX889" fmla="*/ 1266439 w 8970309"/>
              <a:gd name="connsiteY889" fmla="*/ 3215922 h 6445874"/>
              <a:gd name="connsiteX890" fmla="*/ 1270057 w 8970309"/>
              <a:gd name="connsiteY890" fmla="*/ 3218326 h 6445874"/>
              <a:gd name="connsiteX891" fmla="*/ 1304829 w 8970309"/>
              <a:gd name="connsiteY891" fmla="*/ 3242083 h 6445874"/>
              <a:gd name="connsiteX892" fmla="*/ 1338330 w 8970309"/>
              <a:gd name="connsiteY892" fmla="*/ 3219638 h 6445874"/>
              <a:gd name="connsiteX893" fmla="*/ 1367517 w 8970309"/>
              <a:gd name="connsiteY893" fmla="*/ 3201603 h 6445874"/>
              <a:gd name="connsiteX894" fmla="*/ 1416897 w 8970309"/>
              <a:gd name="connsiteY894" fmla="*/ 3214816 h 6445874"/>
              <a:gd name="connsiteX895" fmla="*/ 1450071 w 8970309"/>
              <a:gd name="connsiteY895" fmla="*/ 3216117 h 6445874"/>
              <a:gd name="connsiteX896" fmla="*/ 1498955 w 8970309"/>
              <a:gd name="connsiteY896" fmla="*/ 3206892 h 6445874"/>
              <a:gd name="connsiteX897" fmla="*/ 1446979 w 8970309"/>
              <a:gd name="connsiteY897" fmla="*/ 3257653 h 6445874"/>
              <a:gd name="connsiteX898" fmla="*/ 1447725 w 8970309"/>
              <a:gd name="connsiteY898" fmla="*/ 3258230 h 6445874"/>
              <a:gd name="connsiteX899" fmla="*/ 1464316 w 8970309"/>
              <a:gd name="connsiteY899" fmla="*/ 3260426 h 6445874"/>
              <a:gd name="connsiteX900" fmla="*/ 1475300 w 8970309"/>
              <a:gd name="connsiteY900" fmla="*/ 3271651 h 6445874"/>
              <a:gd name="connsiteX901" fmla="*/ 1482429 w 8970309"/>
              <a:gd name="connsiteY901" fmla="*/ 3273369 h 6445874"/>
              <a:gd name="connsiteX902" fmla="*/ 1483203 w 8970309"/>
              <a:gd name="connsiteY902" fmla="*/ 3279255 h 6445874"/>
              <a:gd name="connsiteX903" fmla="*/ 1489993 w 8970309"/>
              <a:gd name="connsiteY903" fmla="*/ 3285763 h 6445874"/>
              <a:gd name="connsiteX904" fmla="*/ 1507469 w 8970309"/>
              <a:gd name="connsiteY904" fmla="*/ 3277195 h 6445874"/>
              <a:gd name="connsiteX905" fmla="*/ 1531574 w 8970309"/>
              <a:gd name="connsiteY905" fmla="*/ 3250708 h 6445874"/>
              <a:gd name="connsiteX906" fmla="*/ 1540937 w 8970309"/>
              <a:gd name="connsiteY906" fmla="*/ 3228098 h 6445874"/>
              <a:gd name="connsiteX907" fmla="*/ 1524208 w 8970309"/>
              <a:gd name="connsiteY907" fmla="*/ 3213315 h 6445874"/>
              <a:gd name="connsiteX908" fmla="*/ 1544045 w 8970309"/>
              <a:gd name="connsiteY908" fmla="*/ 3220590 h 6445874"/>
              <a:gd name="connsiteX909" fmla="*/ 1545077 w 8970309"/>
              <a:gd name="connsiteY909" fmla="*/ 3218100 h 6445874"/>
              <a:gd name="connsiteX910" fmla="*/ 1540713 w 8970309"/>
              <a:gd name="connsiteY910" fmla="*/ 3197308 h 6445874"/>
              <a:gd name="connsiteX911" fmla="*/ 1540045 w 8970309"/>
              <a:gd name="connsiteY911" fmla="*/ 3172700 h 6445874"/>
              <a:gd name="connsiteX912" fmla="*/ 1559463 w 8970309"/>
              <a:gd name="connsiteY912" fmla="*/ 3142519 h 6445874"/>
              <a:gd name="connsiteX913" fmla="*/ 1567543 w 8970309"/>
              <a:gd name="connsiteY913" fmla="*/ 3132159 h 6445874"/>
              <a:gd name="connsiteX914" fmla="*/ 1563148 w 8970309"/>
              <a:gd name="connsiteY914" fmla="*/ 3128071 h 6445874"/>
              <a:gd name="connsiteX915" fmla="*/ 1543404 w 8970309"/>
              <a:gd name="connsiteY915" fmla="*/ 3102508 h 6445874"/>
              <a:gd name="connsiteX916" fmla="*/ 1566814 w 8970309"/>
              <a:gd name="connsiteY916" fmla="*/ 3113238 h 6445874"/>
              <a:gd name="connsiteX917" fmla="*/ 1583510 w 8970309"/>
              <a:gd name="connsiteY917" fmla="*/ 3117260 h 6445874"/>
              <a:gd name="connsiteX918" fmla="*/ 1592758 w 8970309"/>
              <a:gd name="connsiteY918" fmla="*/ 3110965 h 6445874"/>
              <a:gd name="connsiteX919" fmla="*/ 1605989 w 8970309"/>
              <a:gd name="connsiteY919" fmla="*/ 3107564 h 6445874"/>
              <a:gd name="connsiteX920" fmla="*/ 1605858 w 8970309"/>
              <a:gd name="connsiteY920" fmla="*/ 3093857 h 6445874"/>
              <a:gd name="connsiteX921" fmla="*/ 1624815 w 8970309"/>
              <a:gd name="connsiteY921" fmla="*/ 3044275 h 6445874"/>
              <a:gd name="connsiteX922" fmla="*/ 1661339 w 8970309"/>
              <a:gd name="connsiteY922" fmla="*/ 3023033 h 6445874"/>
              <a:gd name="connsiteX923" fmla="*/ 1666178 w 8970309"/>
              <a:gd name="connsiteY923" fmla="*/ 3020584 h 6445874"/>
              <a:gd name="connsiteX924" fmla="*/ 1662514 w 8970309"/>
              <a:gd name="connsiteY924" fmla="*/ 3009284 h 6445874"/>
              <a:gd name="connsiteX925" fmla="*/ 1651098 w 8970309"/>
              <a:gd name="connsiteY925" fmla="*/ 2974561 h 6445874"/>
              <a:gd name="connsiteX926" fmla="*/ 1661259 w 8970309"/>
              <a:gd name="connsiteY926" fmla="*/ 2965768 h 6445874"/>
              <a:gd name="connsiteX927" fmla="*/ 1684439 w 8970309"/>
              <a:gd name="connsiteY927" fmla="*/ 2972220 h 6445874"/>
              <a:gd name="connsiteX928" fmla="*/ 1804455 w 8970309"/>
              <a:gd name="connsiteY928" fmla="*/ 2885553 h 6445874"/>
              <a:gd name="connsiteX929" fmla="*/ 1839768 w 8970309"/>
              <a:gd name="connsiteY929" fmla="*/ 2854991 h 6445874"/>
              <a:gd name="connsiteX930" fmla="*/ 1901950 w 8970309"/>
              <a:gd name="connsiteY930" fmla="*/ 2844429 h 6445874"/>
              <a:gd name="connsiteX931" fmla="*/ 1913500 w 8970309"/>
              <a:gd name="connsiteY931" fmla="*/ 2817224 h 6445874"/>
              <a:gd name="connsiteX932" fmla="*/ 1920104 w 8970309"/>
              <a:gd name="connsiteY932" fmla="*/ 2815332 h 6445874"/>
              <a:gd name="connsiteX933" fmla="*/ 1923507 w 8970309"/>
              <a:gd name="connsiteY933" fmla="*/ 2806881 h 6445874"/>
              <a:gd name="connsiteX934" fmla="*/ 1962882 w 8970309"/>
              <a:gd name="connsiteY934" fmla="*/ 2766201 h 6445874"/>
              <a:gd name="connsiteX935" fmla="*/ 1952859 w 8970309"/>
              <a:gd name="connsiteY935" fmla="*/ 2723426 h 6445874"/>
              <a:gd name="connsiteX936" fmla="*/ 1937559 w 8970309"/>
              <a:gd name="connsiteY936" fmla="*/ 2718994 h 6445874"/>
              <a:gd name="connsiteX937" fmla="*/ 2014225 w 8970309"/>
              <a:gd name="connsiteY937" fmla="*/ 2700507 h 6445874"/>
              <a:gd name="connsiteX938" fmla="*/ 2003307 w 8970309"/>
              <a:gd name="connsiteY938" fmla="*/ 2671307 h 6445874"/>
              <a:gd name="connsiteX939" fmla="*/ 2025657 w 8970309"/>
              <a:gd name="connsiteY939" fmla="*/ 2655806 h 6445874"/>
              <a:gd name="connsiteX940" fmla="*/ 2040286 w 8970309"/>
              <a:gd name="connsiteY940" fmla="*/ 2635630 h 6445874"/>
              <a:gd name="connsiteX941" fmla="*/ 2057044 w 8970309"/>
              <a:gd name="connsiteY941" fmla="*/ 2600609 h 6445874"/>
              <a:gd name="connsiteX942" fmla="*/ 2072770 w 8970309"/>
              <a:gd name="connsiteY942" fmla="*/ 2574240 h 6445874"/>
              <a:gd name="connsiteX943" fmla="*/ 2109299 w 8970309"/>
              <a:gd name="connsiteY943" fmla="*/ 2537212 h 6445874"/>
              <a:gd name="connsiteX944" fmla="*/ 2112083 w 8970309"/>
              <a:gd name="connsiteY944" fmla="*/ 2536787 h 6445874"/>
              <a:gd name="connsiteX945" fmla="*/ 2114255 w 8970309"/>
              <a:gd name="connsiteY945" fmla="*/ 2503926 h 6445874"/>
              <a:gd name="connsiteX946" fmla="*/ 2141131 w 8970309"/>
              <a:gd name="connsiteY946" fmla="*/ 2454615 h 6445874"/>
              <a:gd name="connsiteX947" fmla="*/ 2156140 w 8970309"/>
              <a:gd name="connsiteY947" fmla="*/ 2371387 h 6445874"/>
              <a:gd name="connsiteX948" fmla="*/ 2509229 w 8970309"/>
              <a:gd name="connsiteY948" fmla="*/ 2136026 h 6445874"/>
              <a:gd name="connsiteX949" fmla="*/ 2569691 w 8970309"/>
              <a:gd name="connsiteY949" fmla="*/ 2083692 h 6445874"/>
              <a:gd name="connsiteX950" fmla="*/ 2715281 w 8970309"/>
              <a:gd name="connsiteY950" fmla="*/ 2026990 h 6445874"/>
              <a:gd name="connsiteX951" fmla="*/ 2747150 w 8970309"/>
              <a:gd name="connsiteY951" fmla="*/ 2032776 h 6445874"/>
              <a:gd name="connsiteX952" fmla="*/ 2702852 w 8970309"/>
              <a:gd name="connsiteY952" fmla="*/ 2067117 h 6445874"/>
              <a:gd name="connsiteX953" fmla="*/ 2660286 w 8970309"/>
              <a:gd name="connsiteY953" fmla="*/ 2103194 h 6445874"/>
              <a:gd name="connsiteX954" fmla="*/ 2572712 w 8970309"/>
              <a:gd name="connsiteY954" fmla="*/ 2168868 h 6445874"/>
              <a:gd name="connsiteX955" fmla="*/ 2484589 w 8970309"/>
              <a:gd name="connsiteY955" fmla="*/ 2293650 h 6445874"/>
              <a:gd name="connsiteX956" fmla="*/ 2455099 w 8970309"/>
              <a:gd name="connsiteY956" fmla="*/ 2299941 h 6445874"/>
              <a:gd name="connsiteX957" fmla="*/ 2421754 w 8970309"/>
              <a:gd name="connsiteY957" fmla="*/ 2290380 h 6445874"/>
              <a:gd name="connsiteX958" fmla="*/ 2407754 w 8970309"/>
              <a:gd name="connsiteY958" fmla="*/ 2305623 h 6445874"/>
              <a:gd name="connsiteX959" fmla="*/ 2462295 w 8970309"/>
              <a:gd name="connsiteY959" fmla="*/ 2355626 h 6445874"/>
              <a:gd name="connsiteX960" fmla="*/ 2462755 w 8970309"/>
              <a:gd name="connsiteY960" fmla="*/ 2352948 h 6445874"/>
              <a:gd name="connsiteX961" fmla="*/ 2479803 w 8970309"/>
              <a:gd name="connsiteY961" fmla="*/ 2336861 h 6445874"/>
              <a:gd name="connsiteX962" fmla="*/ 2493047 w 8970309"/>
              <a:gd name="connsiteY962" fmla="*/ 2339623 h 6445874"/>
              <a:gd name="connsiteX963" fmla="*/ 2513448 w 8970309"/>
              <a:gd name="connsiteY963" fmla="*/ 2352809 h 6445874"/>
              <a:gd name="connsiteX964" fmla="*/ 2524945 w 8970309"/>
              <a:gd name="connsiteY964" fmla="*/ 2355402 h 6445874"/>
              <a:gd name="connsiteX965" fmla="*/ 2529848 w 8970309"/>
              <a:gd name="connsiteY965" fmla="*/ 2346893 h 6445874"/>
              <a:gd name="connsiteX966" fmla="*/ 2589100 w 8970309"/>
              <a:gd name="connsiteY966" fmla="*/ 2301353 h 6445874"/>
              <a:gd name="connsiteX967" fmla="*/ 2603532 w 8970309"/>
              <a:gd name="connsiteY967" fmla="*/ 2287277 h 6445874"/>
              <a:gd name="connsiteX968" fmla="*/ 2718251 w 8970309"/>
              <a:gd name="connsiteY968" fmla="*/ 2180816 h 6445874"/>
              <a:gd name="connsiteX969" fmla="*/ 2788333 w 8970309"/>
              <a:gd name="connsiteY969" fmla="*/ 2100877 h 6445874"/>
              <a:gd name="connsiteX970" fmla="*/ 2803160 w 8970309"/>
              <a:gd name="connsiteY970" fmla="*/ 2063620 h 6445874"/>
              <a:gd name="connsiteX971" fmla="*/ 2803571 w 8970309"/>
              <a:gd name="connsiteY971" fmla="*/ 2064072 h 6445874"/>
              <a:gd name="connsiteX972" fmla="*/ 2847550 w 8970309"/>
              <a:gd name="connsiteY972" fmla="*/ 2052519 h 6445874"/>
              <a:gd name="connsiteX973" fmla="*/ 2732750 w 8970309"/>
              <a:gd name="connsiteY973" fmla="*/ 2213280 h 6445874"/>
              <a:gd name="connsiteX974" fmla="*/ 2718513 w 8970309"/>
              <a:gd name="connsiteY974" fmla="*/ 2230156 h 6445874"/>
              <a:gd name="connsiteX975" fmla="*/ 2725275 w 8970309"/>
              <a:gd name="connsiteY975" fmla="*/ 2226380 h 6445874"/>
              <a:gd name="connsiteX976" fmla="*/ 2727560 w 8970309"/>
              <a:gd name="connsiteY976" fmla="*/ 2227916 h 6445874"/>
              <a:gd name="connsiteX977" fmla="*/ 2780965 w 8970309"/>
              <a:gd name="connsiteY977" fmla="*/ 2201352 h 6445874"/>
              <a:gd name="connsiteX978" fmla="*/ 2796941 w 8970309"/>
              <a:gd name="connsiteY978" fmla="*/ 2197166 h 6445874"/>
              <a:gd name="connsiteX979" fmla="*/ 2870594 w 8970309"/>
              <a:gd name="connsiteY979" fmla="*/ 2165970 h 6445874"/>
              <a:gd name="connsiteX980" fmla="*/ 2906254 w 8970309"/>
              <a:gd name="connsiteY980" fmla="*/ 2152698 h 6445874"/>
              <a:gd name="connsiteX981" fmla="*/ 2938526 w 8970309"/>
              <a:gd name="connsiteY981" fmla="*/ 2138729 h 6445874"/>
              <a:gd name="connsiteX982" fmla="*/ 2938606 w 8970309"/>
              <a:gd name="connsiteY982" fmla="*/ 2138720 h 6445874"/>
              <a:gd name="connsiteX983" fmla="*/ 2941084 w 8970309"/>
              <a:gd name="connsiteY983" fmla="*/ 2137622 h 6445874"/>
              <a:gd name="connsiteX984" fmla="*/ 2938526 w 8970309"/>
              <a:gd name="connsiteY984" fmla="*/ 2138729 h 6445874"/>
              <a:gd name="connsiteX985" fmla="*/ 2934334 w 8970309"/>
              <a:gd name="connsiteY985" fmla="*/ 2139166 h 6445874"/>
              <a:gd name="connsiteX986" fmla="*/ 2939975 w 8970309"/>
              <a:gd name="connsiteY986" fmla="*/ 2135219 h 6445874"/>
              <a:gd name="connsiteX987" fmla="*/ 2942452 w 8970309"/>
              <a:gd name="connsiteY987" fmla="*/ 2134121 h 6445874"/>
              <a:gd name="connsiteX988" fmla="*/ 2940659 w 8970309"/>
              <a:gd name="connsiteY988" fmla="*/ 2133468 h 6445874"/>
              <a:gd name="connsiteX989" fmla="*/ 2874017 w 8970309"/>
              <a:gd name="connsiteY989" fmla="*/ 2157215 h 6445874"/>
              <a:gd name="connsiteX990" fmla="*/ 2874275 w 8970309"/>
              <a:gd name="connsiteY990" fmla="*/ 2151310 h 6445874"/>
              <a:gd name="connsiteX991" fmla="*/ 2892729 w 8970309"/>
              <a:gd name="connsiteY991" fmla="*/ 2146026 h 6445874"/>
              <a:gd name="connsiteX992" fmla="*/ 2921096 w 8970309"/>
              <a:gd name="connsiteY992" fmla="*/ 2136349 h 6445874"/>
              <a:gd name="connsiteX993" fmla="*/ 3017898 w 8970309"/>
              <a:gd name="connsiteY993" fmla="*/ 2103577 h 6445874"/>
              <a:gd name="connsiteX994" fmla="*/ 3028234 w 8970309"/>
              <a:gd name="connsiteY994" fmla="*/ 2103338 h 6445874"/>
              <a:gd name="connsiteX995" fmla="*/ 3068729 w 8970309"/>
              <a:gd name="connsiteY995" fmla="*/ 2094075 h 6445874"/>
              <a:gd name="connsiteX996" fmla="*/ 3074370 w 8970309"/>
              <a:gd name="connsiteY996" fmla="*/ 2090127 h 6445874"/>
              <a:gd name="connsiteX997" fmla="*/ 3093933 w 8970309"/>
              <a:gd name="connsiteY997" fmla="*/ 2087245 h 6445874"/>
              <a:gd name="connsiteX998" fmla="*/ 3090346 w 8970309"/>
              <a:gd name="connsiteY998" fmla="*/ 2085941 h 6445874"/>
              <a:gd name="connsiteX999" fmla="*/ 3135538 w 8970309"/>
              <a:gd name="connsiteY999" fmla="*/ 2080386 h 6445874"/>
              <a:gd name="connsiteX1000" fmla="*/ 3101108 w 8970309"/>
              <a:gd name="connsiteY1000" fmla="*/ 2089856 h 6445874"/>
              <a:gd name="connsiteX1001" fmla="*/ 3070745 w 8970309"/>
              <a:gd name="connsiteY1001" fmla="*/ 2100057 h 6445874"/>
              <a:gd name="connsiteX1002" fmla="*/ 3041345 w 8970309"/>
              <a:gd name="connsiteY1002" fmla="*/ 2108517 h 6445874"/>
              <a:gd name="connsiteX1003" fmla="*/ 3036518 w 8970309"/>
              <a:gd name="connsiteY1003" fmla="*/ 2108351 h 6445874"/>
              <a:gd name="connsiteX1004" fmla="*/ 3035833 w 8970309"/>
              <a:gd name="connsiteY1004" fmla="*/ 2110102 h 6445874"/>
              <a:gd name="connsiteX1005" fmla="*/ 3041345 w 8970309"/>
              <a:gd name="connsiteY1005" fmla="*/ 2108517 h 6445874"/>
              <a:gd name="connsiteX1006" fmla="*/ 3042582 w 8970309"/>
              <a:gd name="connsiteY1006" fmla="*/ 2108557 h 6445874"/>
              <a:gd name="connsiteX1007" fmla="*/ 3039419 w 8970309"/>
              <a:gd name="connsiteY1007" fmla="*/ 2111406 h 6445874"/>
              <a:gd name="connsiteX1008" fmla="*/ 3038735 w 8970309"/>
              <a:gd name="connsiteY1008" fmla="*/ 2113158 h 6445874"/>
              <a:gd name="connsiteX1009" fmla="*/ 3112293 w 8970309"/>
              <a:gd name="connsiteY1009" fmla="*/ 2097925 h 6445874"/>
              <a:gd name="connsiteX1010" fmla="*/ 3154747 w 8970309"/>
              <a:gd name="connsiteY1010" fmla="*/ 2099372 h 6445874"/>
              <a:gd name="connsiteX1011" fmla="*/ 3027195 w 8970309"/>
              <a:gd name="connsiteY1011" fmla="*/ 2126957 h 6445874"/>
              <a:gd name="connsiteX1012" fmla="*/ 2999273 w 8970309"/>
              <a:gd name="connsiteY1012" fmla="*/ 2133344 h 6445874"/>
              <a:gd name="connsiteX1013" fmla="*/ 3000601 w 8970309"/>
              <a:gd name="connsiteY1013" fmla="*/ 2140595 h 6445874"/>
              <a:gd name="connsiteX1014" fmla="*/ 3002286 w 8970309"/>
              <a:gd name="connsiteY1014" fmla="*/ 2149790 h 6445874"/>
              <a:gd name="connsiteX1015" fmla="*/ 3005105 w 8970309"/>
              <a:gd name="connsiteY1015" fmla="*/ 2158230 h 6445874"/>
              <a:gd name="connsiteX1016" fmla="*/ 3012694 w 8970309"/>
              <a:gd name="connsiteY1016" fmla="*/ 2158760 h 6445874"/>
              <a:gd name="connsiteX1017" fmla="*/ 3039233 w 8970309"/>
              <a:gd name="connsiteY1017" fmla="*/ 2187887 h 6445874"/>
              <a:gd name="connsiteX1018" fmla="*/ 3061583 w 8970309"/>
              <a:gd name="connsiteY1018" fmla="*/ 2182149 h 6445874"/>
              <a:gd name="connsiteX1019" fmla="*/ 3069337 w 8970309"/>
              <a:gd name="connsiteY1019" fmla="*/ 2180065 h 6445874"/>
              <a:gd name="connsiteX1020" fmla="*/ 3102558 w 8970309"/>
              <a:gd name="connsiteY1020" fmla="*/ 2162831 h 6445874"/>
              <a:gd name="connsiteX1021" fmla="*/ 3201794 w 8970309"/>
              <a:gd name="connsiteY1021" fmla="*/ 2170214 h 6445874"/>
              <a:gd name="connsiteX1022" fmla="*/ 3225583 w 8970309"/>
              <a:gd name="connsiteY1022" fmla="*/ 2139281 h 6445874"/>
              <a:gd name="connsiteX1023" fmla="*/ 3243645 w 8970309"/>
              <a:gd name="connsiteY1023" fmla="*/ 2086538 h 6445874"/>
              <a:gd name="connsiteX1024" fmla="*/ 3285818 w 8970309"/>
              <a:gd name="connsiteY1024" fmla="*/ 2070854 h 6445874"/>
              <a:gd name="connsiteX1025" fmla="*/ 3315551 w 8970309"/>
              <a:gd name="connsiteY1025" fmla="*/ 2077116 h 6445874"/>
              <a:gd name="connsiteX1026" fmla="*/ 3324498 w 8970309"/>
              <a:gd name="connsiteY1026" fmla="*/ 2078671 h 6445874"/>
              <a:gd name="connsiteX1027" fmla="*/ 3378350 w 8970309"/>
              <a:gd name="connsiteY1027" fmla="*/ 2032146 h 6445874"/>
              <a:gd name="connsiteX1028" fmla="*/ 3420635 w 8970309"/>
              <a:gd name="connsiteY1028" fmla="*/ 1979226 h 6445874"/>
              <a:gd name="connsiteX1029" fmla="*/ 3439074 w 8970309"/>
              <a:gd name="connsiteY1029" fmla="*/ 1975854 h 6445874"/>
              <a:gd name="connsiteX1030" fmla="*/ 3466735 w 8970309"/>
              <a:gd name="connsiteY1030" fmla="*/ 1970800 h 6445874"/>
              <a:gd name="connsiteX1031" fmla="*/ 3523043 w 8970309"/>
              <a:gd name="connsiteY1031" fmla="*/ 1895116 h 6445874"/>
              <a:gd name="connsiteX1032" fmla="*/ 3559923 w 8970309"/>
              <a:gd name="connsiteY1032" fmla="*/ 1888375 h 6445874"/>
              <a:gd name="connsiteX1033" fmla="*/ 3588836 w 8970309"/>
              <a:gd name="connsiteY1033" fmla="*/ 1904356 h 6445874"/>
              <a:gd name="connsiteX1034" fmla="*/ 3613003 w 8970309"/>
              <a:gd name="connsiteY1034" fmla="*/ 1922800 h 6445874"/>
              <a:gd name="connsiteX1035" fmla="*/ 3685182 w 8970309"/>
              <a:gd name="connsiteY1035" fmla="*/ 1910141 h 6445874"/>
              <a:gd name="connsiteX1036" fmla="*/ 3681367 w 8970309"/>
              <a:gd name="connsiteY1036" fmla="*/ 1865647 h 6445874"/>
              <a:gd name="connsiteX1037" fmla="*/ 3667022 w 8970309"/>
              <a:gd name="connsiteY1037" fmla="*/ 1820421 h 6445874"/>
              <a:gd name="connsiteX1038" fmla="*/ 3709300 w 8970309"/>
              <a:gd name="connsiteY1038" fmla="*/ 1857350 h 6445874"/>
              <a:gd name="connsiteX1039" fmla="*/ 3775528 w 8970309"/>
              <a:gd name="connsiteY1039" fmla="*/ 1897349 h 6445874"/>
              <a:gd name="connsiteX1040" fmla="*/ 3807557 w 8970309"/>
              <a:gd name="connsiteY1040" fmla="*/ 1840457 h 6445874"/>
              <a:gd name="connsiteX1041" fmla="*/ 3827635 w 8970309"/>
              <a:gd name="connsiteY1041" fmla="*/ 1817647 h 6445874"/>
              <a:gd name="connsiteX1042" fmla="*/ 3833926 w 8970309"/>
              <a:gd name="connsiteY1042" fmla="*/ 1806523 h 6445874"/>
              <a:gd name="connsiteX1043" fmla="*/ 3828666 w 8970309"/>
              <a:gd name="connsiteY1043" fmla="*/ 1767036 h 6445874"/>
              <a:gd name="connsiteX1044" fmla="*/ 3833504 w 8970309"/>
              <a:gd name="connsiteY1044" fmla="*/ 1762849 h 6445874"/>
              <a:gd name="connsiteX1045" fmla="*/ 3847009 w 8970309"/>
              <a:gd name="connsiteY1045" fmla="*/ 1777674 h 6445874"/>
              <a:gd name="connsiteX1046" fmla="*/ 3852498 w 8970309"/>
              <a:gd name="connsiteY1046" fmla="*/ 1785714 h 6445874"/>
              <a:gd name="connsiteX1047" fmla="*/ 3850986 w 8970309"/>
              <a:gd name="connsiteY1047" fmla="*/ 1796102 h 6445874"/>
              <a:gd name="connsiteX1048" fmla="*/ 3855042 w 8970309"/>
              <a:gd name="connsiteY1048" fmla="*/ 1798072 h 6445874"/>
              <a:gd name="connsiteX1049" fmla="*/ 3887747 w 8970309"/>
              <a:gd name="connsiteY1049" fmla="*/ 1782133 h 6445874"/>
              <a:gd name="connsiteX1050" fmla="*/ 3955557 w 8970309"/>
              <a:gd name="connsiteY1050" fmla="*/ 1774392 h 6445874"/>
              <a:gd name="connsiteX1051" fmla="*/ 3966540 w 8970309"/>
              <a:gd name="connsiteY1051" fmla="*/ 1778790 h 6445874"/>
              <a:gd name="connsiteX1052" fmla="*/ 3975542 w 8970309"/>
              <a:gd name="connsiteY1052" fmla="*/ 1750208 h 6445874"/>
              <a:gd name="connsiteX1053" fmla="*/ 4011170 w 8970309"/>
              <a:gd name="connsiteY1053" fmla="*/ 1722432 h 6445874"/>
              <a:gd name="connsiteX1054" fmla="*/ 4056507 w 8970309"/>
              <a:gd name="connsiteY1054" fmla="*/ 1705106 h 6445874"/>
              <a:gd name="connsiteX1055" fmla="*/ 4108936 w 8970309"/>
              <a:gd name="connsiteY1055" fmla="*/ 1693398 h 6445874"/>
              <a:gd name="connsiteX1056" fmla="*/ 4109193 w 8970309"/>
              <a:gd name="connsiteY1056" fmla="*/ 1693479 h 6445874"/>
              <a:gd name="connsiteX1057" fmla="*/ 4100637 w 8970309"/>
              <a:gd name="connsiteY1057" fmla="*/ 1680025 h 6445874"/>
              <a:gd name="connsiteX1058" fmla="*/ 3946243 w 8970309"/>
              <a:gd name="connsiteY1058" fmla="*/ 1638760 h 6445874"/>
              <a:gd name="connsiteX1059" fmla="*/ 3946960 w 8970309"/>
              <a:gd name="connsiteY1059" fmla="*/ 1614933 h 6445874"/>
              <a:gd name="connsiteX1060" fmla="*/ 3949621 w 8970309"/>
              <a:gd name="connsiteY1060" fmla="*/ 1600660 h 6445874"/>
              <a:gd name="connsiteX1061" fmla="*/ 3920193 w 8970309"/>
              <a:gd name="connsiteY1061" fmla="*/ 1614409 h 6445874"/>
              <a:gd name="connsiteX1062" fmla="*/ 3862715 w 8970309"/>
              <a:gd name="connsiteY1062" fmla="*/ 1603842 h 6445874"/>
              <a:gd name="connsiteX1063" fmla="*/ 3957921 w 8970309"/>
              <a:gd name="connsiteY1063" fmla="*/ 1545766 h 6445874"/>
              <a:gd name="connsiteX1064" fmla="*/ 4109168 w 8970309"/>
              <a:gd name="connsiteY1064" fmla="*/ 1491497 h 6445874"/>
              <a:gd name="connsiteX1065" fmla="*/ 4216406 w 8970309"/>
              <a:gd name="connsiteY1065" fmla="*/ 1483171 h 6445874"/>
              <a:gd name="connsiteX1066" fmla="*/ 4374166 w 8970309"/>
              <a:gd name="connsiteY1066" fmla="*/ 1486867 h 6445874"/>
              <a:gd name="connsiteX1067" fmla="*/ 4385471 w 8970309"/>
              <a:gd name="connsiteY1067" fmla="*/ 1484499 h 6445874"/>
              <a:gd name="connsiteX1068" fmla="*/ 4392333 w 8970309"/>
              <a:gd name="connsiteY1068" fmla="*/ 1486279 h 6445874"/>
              <a:gd name="connsiteX1069" fmla="*/ 4412311 w 8970309"/>
              <a:gd name="connsiteY1069" fmla="*/ 1479961 h 6445874"/>
              <a:gd name="connsiteX1070" fmla="*/ 4413062 w 8970309"/>
              <a:gd name="connsiteY1070" fmla="*/ 1471911 h 6445874"/>
              <a:gd name="connsiteX1071" fmla="*/ 4418352 w 8970309"/>
              <a:gd name="connsiteY1071" fmla="*/ 1453028 h 6445874"/>
              <a:gd name="connsiteX1072" fmla="*/ 4559259 w 8970309"/>
              <a:gd name="connsiteY1072" fmla="*/ 1339912 h 6445874"/>
              <a:gd name="connsiteX1073" fmla="*/ 4645679 w 8970309"/>
              <a:gd name="connsiteY1073" fmla="*/ 1326513 h 6445874"/>
              <a:gd name="connsiteX1074" fmla="*/ 4729904 w 8970309"/>
              <a:gd name="connsiteY1074" fmla="*/ 1270828 h 6445874"/>
              <a:gd name="connsiteX1075" fmla="*/ 4709255 w 8970309"/>
              <a:gd name="connsiteY1075" fmla="*/ 1297539 h 6445874"/>
              <a:gd name="connsiteX1076" fmla="*/ 4713754 w 8970309"/>
              <a:gd name="connsiteY1076" fmla="*/ 1302480 h 6445874"/>
              <a:gd name="connsiteX1077" fmla="*/ 4738908 w 8970309"/>
              <a:gd name="connsiteY1077" fmla="*/ 1280708 h 6445874"/>
              <a:gd name="connsiteX1078" fmla="*/ 4789548 w 8970309"/>
              <a:gd name="connsiteY1078" fmla="*/ 1228043 h 6445874"/>
              <a:gd name="connsiteX1079" fmla="*/ 4825160 w 8970309"/>
              <a:gd name="connsiteY1079" fmla="*/ 1222367 h 6445874"/>
              <a:gd name="connsiteX1080" fmla="*/ 4836421 w 8970309"/>
              <a:gd name="connsiteY1080" fmla="*/ 1214639 h 6445874"/>
              <a:gd name="connsiteX1081" fmla="*/ 4837067 w 8970309"/>
              <a:gd name="connsiteY1081" fmla="*/ 1208762 h 6445874"/>
              <a:gd name="connsiteX1082" fmla="*/ 4844991 w 8970309"/>
              <a:gd name="connsiteY1082" fmla="*/ 1200002 h 6445874"/>
              <a:gd name="connsiteX1083" fmla="*/ 4851094 w 8970309"/>
              <a:gd name="connsiteY1083" fmla="*/ 1199402 h 6445874"/>
              <a:gd name="connsiteX1084" fmla="*/ 4854425 w 8970309"/>
              <a:gd name="connsiteY1084" fmla="*/ 1202282 h 6445874"/>
              <a:gd name="connsiteX1085" fmla="*/ 4855493 w 8970309"/>
              <a:gd name="connsiteY1085" fmla="*/ 1201550 h 6445874"/>
              <a:gd name="connsiteX1086" fmla="*/ 4908651 w 8970309"/>
              <a:gd name="connsiteY1086" fmla="*/ 1160310 h 6445874"/>
              <a:gd name="connsiteX1087" fmla="*/ 4895144 w 8970309"/>
              <a:gd name="connsiteY1087" fmla="*/ 1145485 h 6445874"/>
              <a:gd name="connsiteX1088" fmla="*/ 4924562 w 8970309"/>
              <a:gd name="connsiteY1088" fmla="*/ 1128398 h 6445874"/>
              <a:gd name="connsiteX1089" fmla="*/ 4938067 w 8970309"/>
              <a:gd name="connsiteY1089" fmla="*/ 1143221 h 6445874"/>
              <a:gd name="connsiteX1090" fmla="*/ 4970029 w 8970309"/>
              <a:gd name="connsiteY1090" fmla="*/ 1089044 h 6445874"/>
              <a:gd name="connsiteX1091" fmla="*/ 4993209 w 8970309"/>
              <a:gd name="connsiteY1091" fmla="*/ 1095495 h 6445874"/>
              <a:gd name="connsiteX1092" fmla="*/ 5165497 w 8970309"/>
              <a:gd name="connsiteY1092" fmla="*/ 938008 h 6445874"/>
              <a:gd name="connsiteX1093" fmla="*/ 5192580 w 8970309"/>
              <a:gd name="connsiteY1093" fmla="*/ 919002 h 6445874"/>
              <a:gd name="connsiteX1094" fmla="*/ 5199309 w 8970309"/>
              <a:gd name="connsiteY1094" fmla="*/ 912375 h 6445874"/>
              <a:gd name="connsiteX1095" fmla="*/ 5242254 w 8970309"/>
              <a:gd name="connsiteY1095" fmla="*/ 879127 h 6445874"/>
              <a:gd name="connsiteX1096" fmla="*/ 5243474 w 8970309"/>
              <a:gd name="connsiteY1096" fmla="*/ 878613 h 6445874"/>
              <a:gd name="connsiteX1097" fmla="*/ 5255376 w 8970309"/>
              <a:gd name="connsiteY1097" fmla="*/ 868587 h 6445874"/>
              <a:gd name="connsiteX1098" fmla="*/ 5264196 w 8970309"/>
              <a:gd name="connsiteY1098" fmla="*/ 869889 h 6445874"/>
              <a:gd name="connsiteX1099" fmla="*/ 5292428 w 8970309"/>
              <a:gd name="connsiteY1099" fmla="*/ 858003 h 6445874"/>
              <a:gd name="connsiteX1100" fmla="*/ 5302792 w 8970309"/>
              <a:gd name="connsiteY1100" fmla="*/ 859319 h 6445874"/>
              <a:gd name="connsiteX1101" fmla="*/ 5303525 w 8970309"/>
              <a:gd name="connsiteY1101" fmla="*/ 862603 h 6445874"/>
              <a:gd name="connsiteX1102" fmla="*/ 5307596 w 8970309"/>
              <a:gd name="connsiteY1102" fmla="*/ 859389 h 6445874"/>
              <a:gd name="connsiteX1103" fmla="*/ 5369493 w 8970309"/>
              <a:gd name="connsiteY1103" fmla="*/ 796333 h 6445874"/>
              <a:gd name="connsiteX1104" fmla="*/ 5397520 w 8970309"/>
              <a:gd name="connsiteY1104" fmla="*/ 797657 h 6445874"/>
              <a:gd name="connsiteX1105" fmla="*/ 5443560 w 8970309"/>
              <a:gd name="connsiteY1105" fmla="*/ 749438 h 6445874"/>
              <a:gd name="connsiteX1106" fmla="*/ 5471974 w 8970309"/>
              <a:gd name="connsiteY1106" fmla="*/ 759731 h 6445874"/>
              <a:gd name="connsiteX1107" fmla="*/ 5516958 w 8970309"/>
              <a:gd name="connsiteY1107" fmla="*/ 720797 h 6445874"/>
              <a:gd name="connsiteX1108" fmla="*/ 5600029 w 8970309"/>
              <a:gd name="connsiteY1108" fmla="*/ 683786 h 6445874"/>
              <a:gd name="connsiteX1109" fmla="*/ 5736638 w 8970309"/>
              <a:gd name="connsiteY1109" fmla="*/ 613168 h 6445874"/>
              <a:gd name="connsiteX1110" fmla="*/ 5745293 w 8970309"/>
              <a:gd name="connsiteY1110" fmla="*/ 612480 h 6445874"/>
              <a:gd name="connsiteX1111" fmla="*/ 5571662 w 8970309"/>
              <a:gd name="connsiteY1111" fmla="*/ 760897 h 6445874"/>
              <a:gd name="connsiteX1112" fmla="*/ 5570384 w 8970309"/>
              <a:gd name="connsiteY1112" fmla="*/ 761444 h 6445874"/>
              <a:gd name="connsiteX1113" fmla="*/ 5568706 w 8970309"/>
              <a:gd name="connsiteY1113" fmla="*/ 783370 h 6445874"/>
              <a:gd name="connsiteX1114" fmla="*/ 5569277 w 8970309"/>
              <a:gd name="connsiteY1114" fmla="*/ 811452 h 6445874"/>
              <a:gd name="connsiteX1115" fmla="*/ 5587730 w 8970309"/>
              <a:gd name="connsiteY1115" fmla="*/ 813982 h 6445874"/>
              <a:gd name="connsiteX1116" fmla="*/ 5604101 w 8970309"/>
              <a:gd name="connsiteY1116" fmla="*/ 790417 h 6445874"/>
              <a:gd name="connsiteX1117" fmla="*/ 5628343 w 8970309"/>
              <a:gd name="connsiteY1117" fmla="*/ 783282 h 6445874"/>
              <a:gd name="connsiteX1118" fmla="*/ 5639466 w 8970309"/>
              <a:gd name="connsiteY1118" fmla="*/ 785145 h 6445874"/>
              <a:gd name="connsiteX1119" fmla="*/ 5666988 w 8970309"/>
              <a:gd name="connsiteY1119" fmla="*/ 775761 h 6445874"/>
              <a:gd name="connsiteX1120" fmla="*/ 5703037 w 8970309"/>
              <a:gd name="connsiteY1120" fmla="*/ 738698 h 6445874"/>
              <a:gd name="connsiteX1121" fmla="*/ 5742109 w 8970309"/>
              <a:gd name="connsiteY1121" fmla="*/ 697665 h 6445874"/>
              <a:gd name="connsiteX1122" fmla="*/ 5765354 w 8970309"/>
              <a:gd name="connsiteY1122" fmla="*/ 695960 h 6445874"/>
              <a:gd name="connsiteX1123" fmla="*/ 5885424 w 8970309"/>
              <a:gd name="connsiteY1123" fmla="*/ 604123 h 6445874"/>
              <a:gd name="connsiteX1124" fmla="*/ 5928546 w 8970309"/>
              <a:gd name="connsiteY1124" fmla="*/ 566007 h 6445874"/>
              <a:gd name="connsiteX1125" fmla="*/ 5954557 w 8970309"/>
              <a:gd name="connsiteY1125" fmla="*/ 558608 h 6445874"/>
              <a:gd name="connsiteX1126" fmla="*/ 6000731 w 8970309"/>
              <a:gd name="connsiteY1126" fmla="*/ 528840 h 6445874"/>
              <a:gd name="connsiteX1127" fmla="*/ 6023719 w 8970309"/>
              <a:gd name="connsiteY1127" fmla="*/ 525413 h 6445874"/>
              <a:gd name="connsiteX1128" fmla="*/ 6050500 w 8970309"/>
              <a:gd name="connsiteY1128" fmla="*/ 523181 h 6445874"/>
              <a:gd name="connsiteX1129" fmla="*/ 6076482 w 8970309"/>
              <a:gd name="connsiteY1129" fmla="*/ 503463 h 6445874"/>
              <a:gd name="connsiteX1130" fmla="*/ 6079247 w 8970309"/>
              <a:gd name="connsiteY1130" fmla="*/ 497770 h 6445874"/>
              <a:gd name="connsiteX1131" fmla="*/ 6076366 w 8970309"/>
              <a:gd name="connsiteY1131" fmla="*/ 454189 h 6445874"/>
              <a:gd name="connsiteX1132" fmla="*/ 6097556 w 8970309"/>
              <a:gd name="connsiteY1132" fmla="*/ 438706 h 6445874"/>
              <a:gd name="connsiteX1133" fmla="*/ 6108966 w 8970309"/>
              <a:gd name="connsiteY1133" fmla="*/ 454611 h 6445874"/>
              <a:gd name="connsiteX1134" fmla="*/ 6109793 w 8970309"/>
              <a:gd name="connsiteY1134" fmla="*/ 484415 h 6445874"/>
              <a:gd name="connsiteX1135" fmla="*/ 6133921 w 8970309"/>
              <a:gd name="connsiteY1135" fmla="*/ 428005 h 6445874"/>
              <a:gd name="connsiteX1136" fmla="*/ 6170454 w 8970309"/>
              <a:gd name="connsiteY1136" fmla="*/ 382069 h 6445874"/>
              <a:gd name="connsiteX1137" fmla="*/ 6179927 w 8970309"/>
              <a:gd name="connsiteY1137" fmla="*/ 380437 h 6445874"/>
              <a:gd name="connsiteX1138" fmla="*/ 6184116 w 8970309"/>
              <a:gd name="connsiteY1138" fmla="*/ 388834 h 6445874"/>
              <a:gd name="connsiteX1139" fmla="*/ 6175845 w 8970309"/>
              <a:gd name="connsiteY1139" fmla="*/ 418234 h 6445874"/>
              <a:gd name="connsiteX1140" fmla="*/ 6164809 w 8970309"/>
              <a:gd name="connsiteY1140" fmla="*/ 453327 h 6445874"/>
              <a:gd name="connsiteX1141" fmla="*/ 6218371 w 8970309"/>
              <a:gd name="connsiteY1141" fmla="*/ 448864 h 6445874"/>
              <a:gd name="connsiteX1142" fmla="*/ 6185857 w 8970309"/>
              <a:gd name="connsiteY1142" fmla="*/ 485398 h 6445874"/>
              <a:gd name="connsiteX1143" fmla="*/ 6172084 w 8970309"/>
              <a:gd name="connsiteY1143" fmla="*/ 538504 h 6445874"/>
              <a:gd name="connsiteX1144" fmla="*/ 6183464 w 8970309"/>
              <a:gd name="connsiteY1144" fmla="*/ 542089 h 6445874"/>
              <a:gd name="connsiteX1145" fmla="*/ 6201602 w 8970309"/>
              <a:gd name="connsiteY1145" fmla="*/ 518260 h 6445874"/>
              <a:gd name="connsiteX1146" fmla="*/ 6250116 w 8970309"/>
              <a:gd name="connsiteY1146" fmla="*/ 516309 h 6445874"/>
              <a:gd name="connsiteX1147" fmla="*/ 6253652 w 8970309"/>
              <a:gd name="connsiteY1147" fmla="*/ 515782 h 6445874"/>
              <a:gd name="connsiteX1148" fmla="*/ 6316454 w 8970309"/>
              <a:gd name="connsiteY1148" fmla="*/ 464170 h 6445874"/>
              <a:gd name="connsiteX1149" fmla="*/ 6395299 w 8970309"/>
              <a:gd name="connsiteY1149" fmla="*/ 430383 h 6445874"/>
              <a:gd name="connsiteX1150" fmla="*/ 6418655 w 8970309"/>
              <a:gd name="connsiteY1150" fmla="*/ 410216 h 6445874"/>
              <a:gd name="connsiteX1151" fmla="*/ 6419589 w 8970309"/>
              <a:gd name="connsiteY1151" fmla="*/ 406589 h 6445874"/>
              <a:gd name="connsiteX1152" fmla="*/ 6464272 w 8970309"/>
              <a:gd name="connsiteY1152" fmla="*/ 365686 h 6445874"/>
              <a:gd name="connsiteX1153" fmla="*/ 6489254 w 8970309"/>
              <a:gd name="connsiteY1153" fmla="*/ 359669 h 6445874"/>
              <a:gd name="connsiteX1154" fmla="*/ 6535243 w 8970309"/>
              <a:gd name="connsiteY1154" fmla="*/ 329266 h 6445874"/>
              <a:gd name="connsiteX1155" fmla="*/ 6542656 w 8970309"/>
              <a:gd name="connsiteY1155" fmla="*/ 331204 h 6445874"/>
              <a:gd name="connsiteX1156" fmla="*/ 6560225 w 8970309"/>
              <a:gd name="connsiteY1156" fmla="*/ 323249 h 6445874"/>
              <a:gd name="connsiteX1157" fmla="*/ 6589953 w 8970309"/>
              <a:gd name="connsiteY1157" fmla="*/ 311303 h 6445874"/>
              <a:gd name="connsiteX1158" fmla="*/ 6631785 w 8970309"/>
              <a:gd name="connsiteY1158" fmla="*/ 308496 h 6445874"/>
              <a:gd name="connsiteX1159" fmla="*/ 6685881 w 8970309"/>
              <a:gd name="connsiteY1159" fmla="*/ 275433 h 6445874"/>
              <a:gd name="connsiteX1160" fmla="*/ 6704143 w 8970309"/>
              <a:gd name="connsiteY1160" fmla="*/ 262879 h 6445874"/>
              <a:gd name="connsiteX1161" fmla="*/ 6784605 w 8970309"/>
              <a:gd name="connsiteY1161" fmla="*/ 214598 h 6445874"/>
              <a:gd name="connsiteX1162" fmla="*/ 6866374 w 8970309"/>
              <a:gd name="connsiteY1162" fmla="*/ 176820 h 6445874"/>
              <a:gd name="connsiteX1163" fmla="*/ 6876532 w 8970309"/>
              <a:gd name="connsiteY1163" fmla="*/ 166926 h 6445874"/>
              <a:gd name="connsiteX1164" fmla="*/ 6900154 w 8970309"/>
              <a:gd name="connsiteY1164" fmla="*/ 163543 h 6445874"/>
              <a:gd name="connsiteX1165" fmla="*/ 6916951 w 8970309"/>
              <a:gd name="connsiteY1165" fmla="*/ 179886 h 6445874"/>
              <a:gd name="connsiteX1166" fmla="*/ 6914978 w 8970309"/>
              <a:gd name="connsiteY1166" fmla="*/ 167419 h 6445874"/>
              <a:gd name="connsiteX1167" fmla="*/ 6919828 w 8970309"/>
              <a:gd name="connsiteY1167" fmla="*/ 135223 h 6445874"/>
              <a:gd name="connsiteX1168" fmla="*/ 6949398 w 8970309"/>
              <a:gd name="connsiteY1168" fmla="*/ 162675 h 6445874"/>
              <a:gd name="connsiteX1169" fmla="*/ 6936470 w 8970309"/>
              <a:gd name="connsiteY1169" fmla="*/ 190965 h 6445874"/>
              <a:gd name="connsiteX1170" fmla="*/ 6927618 w 8970309"/>
              <a:gd name="connsiteY1170" fmla="*/ 211359 h 6445874"/>
              <a:gd name="connsiteX1171" fmla="*/ 6949855 w 8970309"/>
              <a:gd name="connsiteY1171" fmla="*/ 217174 h 6445874"/>
              <a:gd name="connsiteX1172" fmla="*/ 6966731 w 8970309"/>
              <a:gd name="connsiteY1172" fmla="*/ 213818 h 6445874"/>
              <a:gd name="connsiteX1173" fmla="*/ 6964627 w 8970309"/>
              <a:gd name="connsiteY1173" fmla="*/ 234183 h 6445874"/>
              <a:gd name="connsiteX1174" fmla="*/ 6945304 w 8970309"/>
              <a:gd name="connsiteY1174" fmla="*/ 343267 h 6445874"/>
              <a:gd name="connsiteX1175" fmla="*/ 7025230 w 8970309"/>
              <a:gd name="connsiteY1175" fmla="*/ 260189 h 6445874"/>
              <a:gd name="connsiteX1176" fmla="*/ 7058958 w 8970309"/>
              <a:gd name="connsiteY1176" fmla="*/ 260044 h 6445874"/>
              <a:gd name="connsiteX1177" fmla="*/ 7062186 w 8970309"/>
              <a:gd name="connsiteY1177" fmla="*/ 296146 h 6445874"/>
              <a:gd name="connsiteX1178" fmla="*/ 7040300 w 8970309"/>
              <a:gd name="connsiteY1178" fmla="*/ 371097 h 6445874"/>
              <a:gd name="connsiteX1179" fmla="*/ 7030219 w 8970309"/>
              <a:gd name="connsiteY1179" fmla="*/ 412065 h 6445874"/>
              <a:gd name="connsiteX1180" fmla="*/ 7031807 w 8970309"/>
              <a:gd name="connsiteY1180" fmla="*/ 410279 h 6445874"/>
              <a:gd name="connsiteX1181" fmla="*/ 7094216 w 8970309"/>
              <a:gd name="connsiteY1181" fmla="*/ 338705 h 6445874"/>
              <a:gd name="connsiteX1182" fmla="*/ 7098412 w 8970309"/>
              <a:gd name="connsiteY1182" fmla="*/ 332820 h 6445874"/>
              <a:gd name="connsiteX1183" fmla="*/ 7120417 w 8970309"/>
              <a:gd name="connsiteY1183" fmla="*/ 279020 h 6445874"/>
              <a:gd name="connsiteX1184" fmla="*/ 7151128 w 8970309"/>
              <a:gd name="connsiteY1184" fmla="*/ 250908 h 6445874"/>
              <a:gd name="connsiteX1185" fmla="*/ 7168298 w 8970309"/>
              <a:gd name="connsiteY1185" fmla="*/ 246772 h 6445874"/>
              <a:gd name="connsiteX1186" fmla="*/ 7199906 w 8970309"/>
              <a:gd name="connsiteY1186" fmla="*/ 225876 h 6445874"/>
              <a:gd name="connsiteX1187" fmla="*/ 7205001 w 8970309"/>
              <a:gd name="connsiteY1187" fmla="*/ 227208 h 6445874"/>
              <a:gd name="connsiteX1188" fmla="*/ 7217076 w 8970309"/>
              <a:gd name="connsiteY1188" fmla="*/ 221740 h 6445874"/>
              <a:gd name="connsiteX1189" fmla="*/ 7237508 w 8970309"/>
              <a:gd name="connsiteY1189" fmla="*/ 213530 h 6445874"/>
              <a:gd name="connsiteX1190" fmla="*/ 7266259 w 8970309"/>
              <a:gd name="connsiteY1190" fmla="*/ 211601 h 6445874"/>
              <a:gd name="connsiteX1191" fmla="*/ 7303439 w 8970309"/>
              <a:gd name="connsiteY1191" fmla="*/ 188876 h 6445874"/>
              <a:gd name="connsiteX1192" fmla="*/ 7315990 w 8970309"/>
              <a:gd name="connsiteY1192" fmla="*/ 180248 h 6445874"/>
              <a:gd name="connsiteX1193" fmla="*/ 7371292 w 8970309"/>
              <a:gd name="connsiteY1193" fmla="*/ 147065 h 6445874"/>
              <a:gd name="connsiteX1194" fmla="*/ 7427491 w 8970309"/>
              <a:gd name="connsiteY1194" fmla="*/ 121100 h 6445874"/>
              <a:gd name="connsiteX1195" fmla="*/ 7434474 w 8970309"/>
              <a:gd name="connsiteY1195" fmla="*/ 114300 h 6445874"/>
              <a:gd name="connsiteX1196" fmla="*/ 7450709 w 8970309"/>
              <a:gd name="connsiteY1196" fmla="*/ 111975 h 6445874"/>
              <a:gd name="connsiteX1197" fmla="*/ 7462254 w 8970309"/>
              <a:gd name="connsiteY1197" fmla="*/ 123207 h 6445874"/>
              <a:gd name="connsiteX1198" fmla="*/ 7460897 w 8970309"/>
              <a:gd name="connsiteY1198" fmla="*/ 114639 h 6445874"/>
              <a:gd name="connsiteX1199" fmla="*/ 7464231 w 8970309"/>
              <a:gd name="connsiteY1199" fmla="*/ 92510 h 6445874"/>
              <a:gd name="connsiteX1200" fmla="*/ 7484554 w 8970309"/>
              <a:gd name="connsiteY1200" fmla="*/ 111378 h 6445874"/>
              <a:gd name="connsiteX1201" fmla="*/ 7475669 w 8970309"/>
              <a:gd name="connsiteY1201" fmla="*/ 130822 h 6445874"/>
              <a:gd name="connsiteX1202" fmla="*/ 7469585 w 8970309"/>
              <a:gd name="connsiteY1202" fmla="*/ 144839 h 6445874"/>
              <a:gd name="connsiteX1203" fmla="*/ 7484868 w 8970309"/>
              <a:gd name="connsiteY1203" fmla="*/ 148835 h 6445874"/>
              <a:gd name="connsiteX1204" fmla="*/ 7496468 w 8970309"/>
              <a:gd name="connsiteY1204" fmla="*/ 146529 h 6445874"/>
              <a:gd name="connsiteX1205" fmla="*/ 7495021 w 8970309"/>
              <a:gd name="connsiteY1205" fmla="*/ 160525 h 6445874"/>
              <a:gd name="connsiteX1206" fmla="*/ 7481740 w 8970309"/>
              <a:gd name="connsiteY1206" fmla="*/ 235499 h 6445874"/>
              <a:gd name="connsiteX1207" fmla="*/ 7536673 w 8970309"/>
              <a:gd name="connsiteY1207" fmla="*/ 178400 h 6445874"/>
              <a:gd name="connsiteX1208" fmla="*/ 7559854 w 8970309"/>
              <a:gd name="connsiteY1208" fmla="*/ 178300 h 6445874"/>
              <a:gd name="connsiteX1209" fmla="*/ 7562073 w 8970309"/>
              <a:gd name="connsiteY1209" fmla="*/ 203112 h 6445874"/>
              <a:gd name="connsiteX1210" fmla="*/ 7547032 w 8970309"/>
              <a:gd name="connsiteY1210" fmla="*/ 254627 h 6445874"/>
              <a:gd name="connsiteX1211" fmla="*/ 7519842 w 8970309"/>
              <a:gd name="connsiteY1211" fmla="*/ 329659 h 6445874"/>
              <a:gd name="connsiteX1212" fmla="*/ 7516527 w 8970309"/>
              <a:gd name="connsiteY1212" fmla="*/ 347275 h 6445874"/>
              <a:gd name="connsiteX1213" fmla="*/ 7518693 w 8970309"/>
              <a:gd name="connsiteY1213" fmla="*/ 380162 h 6445874"/>
              <a:gd name="connsiteX1214" fmla="*/ 7553986 w 8970309"/>
              <a:gd name="connsiteY1214" fmla="*/ 346739 h 6445874"/>
              <a:gd name="connsiteX1215" fmla="*/ 7587210 w 8970309"/>
              <a:gd name="connsiteY1215" fmla="*/ 315369 h 6445874"/>
              <a:gd name="connsiteX1216" fmla="*/ 7595768 w 8970309"/>
              <a:gd name="connsiteY1216" fmla="*/ 302711 h 6445874"/>
              <a:gd name="connsiteX1217" fmla="*/ 7616819 w 8970309"/>
              <a:gd name="connsiteY1217" fmla="*/ 254835 h 6445874"/>
              <a:gd name="connsiteX1218" fmla="*/ 7612121 w 8970309"/>
              <a:gd name="connsiteY1218" fmla="*/ 260853 h 6445874"/>
              <a:gd name="connsiteX1219" fmla="*/ 7602001 w 8970309"/>
              <a:gd name="connsiteY1219" fmla="*/ 267617 h 6445874"/>
              <a:gd name="connsiteX1220" fmla="*/ 7605976 w 8970309"/>
              <a:gd name="connsiteY1220" fmla="*/ 256330 h 6445874"/>
              <a:gd name="connsiteX1221" fmla="*/ 7599832 w 8970309"/>
              <a:gd name="connsiteY1221" fmla="*/ 251806 h 6445874"/>
              <a:gd name="connsiteX1222" fmla="*/ 7614650 w 8970309"/>
              <a:gd name="connsiteY1222" fmla="*/ 239023 h 6445874"/>
              <a:gd name="connsiteX1223" fmla="*/ 7619348 w 8970309"/>
              <a:gd name="connsiteY1223" fmla="*/ 233005 h 6445874"/>
              <a:gd name="connsiteX1224" fmla="*/ 7629468 w 8970309"/>
              <a:gd name="connsiteY1224" fmla="*/ 226240 h 6445874"/>
              <a:gd name="connsiteX1225" fmla="*/ 7626215 w 8970309"/>
              <a:gd name="connsiteY1225" fmla="*/ 242800 h 6445874"/>
              <a:gd name="connsiteX1226" fmla="*/ 7643925 w 8970309"/>
              <a:gd name="connsiteY1226" fmla="*/ 251099 h 6445874"/>
              <a:gd name="connsiteX1227" fmla="*/ 7639274 w 8970309"/>
              <a:gd name="connsiteY1227" fmla="*/ 260592 h 6445874"/>
              <a:gd name="connsiteX1228" fmla="*/ 7641167 w 8970309"/>
              <a:gd name="connsiteY1228" fmla="*/ 257603 h 6445874"/>
              <a:gd name="connsiteX1229" fmla="*/ 7652090 w 8970309"/>
              <a:gd name="connsiteY1229" fmla="*/ 252275 h 6445874"/>
              <a:gd name="connsiteX1230" fmla="*/ 7676458 w 8970309"/>
              <a:gd name="connsiteY1230" fmla="*/ 233029 h 6445874"/>
              <a:gd name="connsiteX1231" fmla="*/ 7690087 w 8970309"/>
              <a:gd name="connsiteY1231" fmla="*/ 226877 h 6445874"/>
              <a:gd name="connsiteX1232" fmla="*/ 7701230 w 8970309"/>
              <a:gd name="connsiteY1232" fmla="*/ 212408 h 6445874"/>
              <a:gd name="connsiteX1233" fmla="*/ 7716472 w 8970309"/>
              <a:gd name="connsiteY1233" fmla="*/ 200759 h 6445874"/>
              <a:gd name="connsiteX1234" fmla="*/ 7717776 w 8970309"/>
              <a:gd name="connsiteY1234" fmla="*/ 199674 h 6445874"/>
              <a:gd name="connsiteX1235" fmla="*/ 7767693 w 8970309"/>
              <a:gd name="connsiteY1235" fmla="*/ 170584 h 6445874"/>
              <a:gd name="connsiteX1236" fmla="*/ 7782779 w 8970309"/>
              <a:gd name="connsiteY1236" fmla="*/ 139334 h 6445874"/>
              <a:gd name="connsiteX1237" fmla="*/ 7792931 w 8970309"/>
              <a:gd name="connsiteY1237" fmla="*/ 121537 h 6445874"/>
              <a:gd name="connsiteX1238" fmla="*/ 7837662 w 8970309"/>
              <a:gd name="connsiteY1238" fmla="*/ 83264 h 6445874"/>
              <a:gd name="connsiteX1239" fmla="*/ 7859237 w 8970309"/>
              <a:gd name="connsiteY1239" fmla="*/ 60113 h 6445874"/>
              <a:gd name="connsiteX1240" fmla="*/ 7884600 w 8970309"/>
              <a:gd name="connsiteY1240" fmla="*/ 44193 h 6445874"/>
              <a:gd name="connsiteX1241" fmla="*/ 7936318 w 8970309"/>
              <a:gd name="connsiteY1241" fmla="*/ 15682 h 6445874"/>
              <a:gd name="connsiteX1242" fmla="*/ 7955746 w 8970309"/>
              <a:gd name="connsiteY1242" fmla="*/ 678 h 64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</a:cxnLst>
            <a:rect l="l" t="t" r="r" b="b"/>
            <a:pathLst>
              <a:path w="8970309" h="6445874">
                <a:moveTo>
                  <a:pt x="3453091" y="5945589"/>
                </a:moveTo>
                <a:lnTo>
                  <a:pt x="3452940" y="5951019"/>
                </a:lnTo>
                <a:cubicBezTo>
                  <a:pt x="3451526" y="5954451"/>
                  <a:pt x="3451315" y="5953210"/>
                  <a:pt x="3452008" y="5949506"/>
                </a:cubicBezTo>
                <a:close/>
                <a:moveTo>
                  <a:pt x="3217430" y="5821774"/>
                </a:moveTo>
                <a:lnTo>
                  <a:pt x="3217279" y="5827202"/>
                </a:lnTo>
                <a:cubicBezTo>
                  <a:pt x="3215866" y="5830635"/>
                  <a:pt x="3215655" y="5829394"/>
                  <a:pt x="3216347" y="5825690"/>
                </a:cubicBezTo>
                <a:close/>
                <a:moveTo>
                  <a:pt x="4264048" y="5267201"/>
                </a:moveTo>
                <a:lnTo>
                  <a:pt x="4259496" y="5269727"/>
                </a:lnTo>
                <a:cubicBezTo>
                  <a:pt x="4251612" y="5271580"/>
                  <a:pt x="4245246" y="5268805"/>
                  <a:pt x="4237362" y="5270657"/>
                </a:cubicBezTo>
                <a:cubicBezTo>
                  <a:pt x="4233420" y="5271583"/>
                  <a:pt x="4229099" y="5273665"/>
                  <a:pt x="4224020" y="5278062"/>
                </a:cubicBezTo>
                <a:cubicBezTo>
                  <a:pt x="4183301" y="5321677"/>
                  <a:pt x="4137833" y="5361030"/>
                  <a:pt x="4078761" y="5394946"/>
                </a:cubicBezTo>
                <a:lnTo>
                  <a:pt x="4008140" y="5456069"/>
                </a:lnTo>
                <a:cubicBezTo>
                  <a:pt x="3998554" y="5455993"/>
                  <a:pt x="3994053" y="5451052"/>
                  <a:pt x="3989550" y="5446111"/>
                </a:cubicBezTo>
                <a:cubicBezTo>
                  <a:pt x="3974890" y="5449961"/>
                  <a:pt x="3933255" y="5512511"/>
                  <a:pt x="3903265" y="5538467"/>
                </a:cubicBezTo>
                <a:cubicBezTo>
                  <a:pt x="3907530" y="5543148"/>
                  <a:pt x="3916297" y="5552770"/>
                  <a:pt x="3915717" y="5562577"/>
                </a:cubicBezTo>
                <a:cubicBezTo>
                  <a:pt x="3930710" y="5549599"/>
                  <a:pt x="3946189" y="5536202"/>
                  <a:pt x="3960366" y="5532770"/>
                </a:cubicBezTo>
                <a:cubicBezTo>
                  <a:pt x="3954957" y="5545824"/>
                  <a:pt x="3963960" y="5555707"/>
                  <a:pt x="3962570" y="5574120"/>
                </a:cubicBezTo>
                <a:cubicBezTo>
                  <a:pt x="3956914" y="5587853"/>
                  <a:pt x="3936599" y="5605436"/>
                  <a:pt x="3940766" y="5619505"/>
                </a:cubicBezTo>
                <a:cubicBezTo>
                  <a:pt x="3949869" y="5620000"/>
                  <a:pt x="3949869" y="5620000"/>
                  <a:pt x="3964528" y="5616150"/>
                </a:cubicBezTo>
                <a:cubicBezTo>
                  <a:pt x="3970184" y="5602417"/>
                  <a:pt x="3970756" y="5593549"/>
                  <a:pt x="3986234" y="5580152"/>
                </a:cubicBezTo>
                <a:cubicBezTo>
                  <a:pt x="3999839" y="5585588"/>
                  <a:pt x="3990499" y="5584834"/>
                  <a:pt x="4009996" y="5576796"/>
                </a:cubicBezTo>
                <a:cubicBezTo>
                  <a:pt x="4011722" y="5549255"/>
                  <a:pt x="4051869" y="5514507"/>
                  <a:pt x="4077022" y="5492737"/>
                </a:cubicBezTo>
                <a:lnTo>
                  <a:pt x="4090291" y="5507301"/>
                </a:lnTo>
                <a:lnTo>
                  <a:pt x="4095611" y="5502695"/>
                </a:lnTo>
                <a:cubicBezTo>
                  <a:pt x="4104419" y="5462512"/>
                  <a:pt x="4195960" y="5371073"/>
                  <a:pt x="4281157" y="5303317"/>
                </a:cubicBezTo>
                <a:lnTo>
                  <a:pt x="4295668" y="5292440"/>
                </a:lnTo>
                <a:lnTo>
                  <a:pt x="4286639" y="5286294"/>
                </a:lnTo>
                <a:close/>
                <a:moveTo>
                  <a:pt x="4364265" y="5244788"/>
                </a:moveTo>
                <a:lnTo>
                  <a:pt x="4336342" y="5259447"/>
                </a:lnTo>
                <a:cubicBezTo>
                  <a:pt x="4331156" y="5262575"/>
                  <a:pt x="4326305" y="5266228"/>
                  <a:pt x="4322116" y="5270977"/>
                </a:cubicBezTo>
                <a:lnTo>
                  <a:pt x="4320504" y="5273823"/>
                </a:lnTo>
                <a:lnTo>
                  <a:pt x="4330801" y="5266105"/>
                </a:lnTo>
                <a:close/>
                <a:moveTo>
                  <a:pt x="4382300" y="5103514"/>
                </a:moveTo>
                <a:lnTo>
                  <a:pt x="4363197" y="5111801"/>
                </a:lnTo>
                <a:cubicBezTo>
                  <a:pt x="4355384" y="5116369"/>
                  <a:pt x="4348415" y="5122371"/>
                  <a:pt x="4342987" y="5131370"/>
                </a:cubicBezTo>
                <a:lnTo>
                  <a:pt x="4340784" y="5148086"/>
                </a:lnTo>
                <a:close/>
                <a:moveTo>
                  <a:pt x="4800809" y="4684910"/>
                </a:moveTo>
                <a:cubicBezTo>
                  <a:pt x="4774572" y="4691722"/>
                  <a:pt x="4749581" y="4718062"/>
                  <a:pt x="4719472" y="4744122"/>
                </a:cubicBezTo>
                <a:cubicBezTo>
                  <a:pt x="4717982" y="4771924"/>
                  <a:pt x="4669166" y="4787662"/>
                  <a:pt x="4654074" y="4810027"/>
                </a:cubicBezTo>
                <a:cubicBezTo>
                  <a:pt x="4647438" y="4820073"/>
                  <a:pt x="4638380" y="4831140"/>
                  <a:pt x="4627789" y="4843002"/>
                </a:cubicBezTo>
                <a:lnTo>
                  <a:pt x="4618538" y="4852846"/>
                </a:lnTo>
                <a:lnTo>
                  <a:pt x="4649647" y="4861997"/>
                </a:lnTo>
                <a:cubicBezTo>
                  <a:pt x="4661876" y="4866463"/>
                  <a:pt x="4674874" y="4864782"/>
                  <a:pt x="4679178" y="4855908"/>
                </a:cubicBezTo>
                <a:cubicBezTo>
                  <a:pt x="4697925" y="4808111"/>
                  <a:pt x="4769985" y="4794251"/>
                  <a:pt x="4768192" y="4731720"/>
                </a:cubicBezTo>
                <a:cubicBezTo>
                  <a:pt x="4784917" y="4725776"/>
                  <a:pt x="4790659" y="4705372"/>
                  <a:pt x="4800353" y="4688522"/>
                </a:cubicBezTo>
                <a:lnTo>
                  <a:pt x="4803745" y="4684957"/>
                </a:lnTo>
                <a:close/>
                <a:moveTo>
                  <a:pt x="5001080" y="4519480"/>
                </a:moveTo>
                <a:lnTo>
                  <a:pt x="4994443" y="4521773"/>
                </a:lnTo>
                <a:cubicBezTo>
                  <a:pt x="4988473" y="4522580"/>
                  <a:pt x="4981348" y="4522119"/>
                  <a:pt x="4971480" y="4526006"/>
                </a:cubicBezTo>
                <a:cubicBezTo>
                  <a:pt x="4980150" y="4545016"/>
                  <a:pt x="4980150" y="4545016"/>
                  <a:pt x="4968936" y="4563095"/>
                </a:cubicBezTo>
                <a:cubicBezTo>
                  <a:pt x="4940909" y="4561769"/>
                  <a:pt x="4934682" y="4584370"/>
                  <a:pt x="4933528" y="4603043"/>
                </a:cubicBezTo>
                <a:lnTo>
                  <a:pt x="4920021" y="4588220"/>
                </a:lnTo>
                <a:cubicBezTo>
                  <a:pt x="4904618" y="4605971"/>
                  <a:pt x="4889275" y="4623553"/>
                  <a:pt x="4873915" y="4640046"/>
                </a:cubicBezTo>
                <a:lnTo>
                  <a:pt x="4847772" y="4665664"/>
                </a:lnTo>
                <a:lnTo>
                  <a:pt x="4856229" y="4666642"/>
                </a:lnTo>
                <a:cubicBezTo>
                  <a:pt x="4874767" y="4671805"/>
                  <a:pt x="4881753" y="4641410"/>
                  <a:pt x="4899055" y="4630854"/>
                </a:cubicBezTo>
                <a:cubicBezTo>
                  <a:pt x="4933657" y="4609742"/>
                  <a:pt x="4960950" y="4583147"/>
                  <a:pt x="4982367" y="4552398"/>
                </a:cubicBezTo>
                <a:close/>
                <a:moveTo>
                  <a:pt x="6156612" y="3497235"/>
                </a:moveTo>
                <a:cubicBezTo>
                  <a:pt x="6162286" y="3525486"/>
                  <a:pt x="6147444" y="3538270"/>
                  <a:pt x="6125503" y="3547520"/>
                </a:cubicBezTo>
                <a:cubicBezTo>
                  <a:pt x="6114728" y="3550928"/>
                  <a:pt x="6110661" y="3560304"/>
                  <a:pt x="6106594" y="3569680"/>
                </a:cubicBezTo>
                <a:cubicBezTo>
                  <a:pt x="6094787" y="3595372"/>
                  <a:pt x="6080069" y="3599448"/>
                  <a:pt x="6059946" y="3581544"/>
                </a:cubicBezTo>
                <a:cubicBezTo>
                  <a:pt x="6048635" y="3572409"/>
                  <a:pt x="6045353" y="3576914"/>
                  <a:pt x="6044837" y="3588056"/>
                </a:cubicBezTo>
                <a:cubicBezTo>
                  <a:pt x="6042482" y="3602668"/>
                  <a:pt x="6036970" y="3613079"/>
                  <a:pt x="6017651" y="3613988"/>
                </a:cubicBezTo>
                <a:cubicBezTo>
                  <a:pt x="6018827" y="3606683"/>
                  <a:pt x="6021058" y="3600777"/>
                  <a:pt x="6021841" y="3595907"/>
                </a:cubicBezTo>
                <a:cubicBezTo>
                  <a:pt x="6022823" y="3589819"/>
                  <a:pt x="6021997" y="3585023"/>
                  <a:pt x="6019317" y="3581826"/>
                </a:cubicBezTo>
                <a:lnTo>
                  <a:pt x="6013970" y="3580067"/>
                </a:lnTo>
                <a:lnTo>
                  <a:pt x="6003085" y="3589489"/>
                </a:lnTo>
                <a:lnTo>
                  <a:pt x="5992317" y="3583721"/>
                </a:lnTo>
                <a:lnTo>
                  <a:pt x="5990427" y="3592553"/>
                </a:lnTo>
                <a:cubicBezTo>
                  <a:pt x="5991498" y="3617638"/>
                  <a:pt x="5980475" y="3638458"/>
                  <a:pt x="5971949" y="3659645"/>
                </a:cubicBezTo>
                <a:cubicBezTo>
                  <a:pt x="5968275" y="3666585"/>
                  <a:pt x="5964074" y="3672826"/>
                  <a:pt x="5958771" y="3677970"/>
                </a:cubicBezTo>
                <a:lnTo>
                  <a:pt x="5955005" y="3680206"/>
                </a:lnTo>
                <a:lnTo>
                  <a:pt x="5954905" y="3684855"/>
                </a:lnTo>
                <a:cubicBezTo>
                  <a:pt x="5956306" y="3691259"/>
                  <a:pt x="5958210" y="3698333"/>
                  <a:pt x="5957514" y="3707539"/>
                </a:cubicBezTo>
                <a:cubicBezTo>
                  <a:pt x="5951859" y="3721273"/>
                  <a:pt x="5931543" y="3738856"/>
                  <a:pt x="5935711" y="3752925"/>
                </a:cubicBezTo>
                <a:cubicBezTo>
                  <a:pt x="5944813" y="3753420"/>
                  <a:pt x="5944813" y="3753420"/>
                  <a:pt x="5959473" y="3749569"/>
                </a:cubicBezTo>
                <a:cubicBezTo>
                  <a:pt x="5965127" y="3735836"/>
                  <a:pt x="5965701" y="3726969"/>
                  <a:pt x="5981179" y="3713572"/>
                </a:cubicBezTo>
                <a:cubicBezTo>
                  <a:pt x="5994783" y="3719007"/>
                  <a:pt x="5985443" y="3718253"/>
                  <a:pt x="6004940" y="3710216"/>
                </a:cubicBezTo>
                <a:cubicBezTo>
                  <a:pt x="6006666" y="3682675"/>
                  <a:pt x="6046813" y="3647927"/>
                  <a:pt x="6071966" y="3626157"/>
                </a:cubicBezTo>
                <a:lnTo>
                  <a:pt x="6085235" y="3640721"/>
                </a:lnTo>
                <a:lnTo>
                  <a:pt x="6090556" y="3636115"/>
                </a:lnTo>
                <a:cubicBezTo>
                  <a:pt x="6094079" y="3620042"/>
                  <a:pt x="6110840" y="3595767"/>
                  <a:pt x="6135136" y="3568088"/>
                </a:cubicBezTo>
                <a:lnTo>
                  <a:pt x="6187777" y="3516234"/>
                </a:lnTo>
                <a:lnTo>
                  <a:pt x="6183325" y="3516882"/>
                </a:lnTo>
                <a:cubicBezTo>
                  <a:pt x="6173682" y="3516249"/>
                  <a:pt x="6164640" y="3510874"/>
                  <a:pt x="6156612" y="3497235"/>
                </a:cubicBezTo>
                <a:close/>
                <a:moveTo>
                  <a:pt x="6269344" y="3442402"/>
                </a:moveTo>
                <a:lnTo>
                  <a:pt x="6267465" y="3442890"/>
                </a:lnTo>
                <a:cubicBezTo>
                  <a:pt x="6256626" y="3447691"/>
                  <a:pt x="6246609" y="3454326"/>
                  <a:pt x="6237546" y="3462970"/>
                </a:cubicBezTo>
                <a:lnTo>
                  <a:pt x="6227751" y="3477271"/>
                </a:lnTo>
                <a:close/>
                <a:moveTo>
                  <a:pt x="1448495" y="3333881"/>
                </a:moveTo>
                <a:lnTo>
                  <a:pt x="1434277" y="3345094"/>
                </a:lnTo>
                <a:lnTo>
                  <a:pt x="1435930" y="3350579"/>
                </a:lnTo>
                <a:lnTo>
                  <a:pt x="1443945" y="3348440"/>
                </a:lnTo>
                <a:cubicBezTo>
                  <a:pt x="1449473" y="3348183"/>
                  <a:pt x="1455662" y="3349061"/>
                  <a:pt x="1462681" y="3351297"/>
                </a:cubicBezTo>
                <a:cubicBezTo>
                  <a:pt x="1456229" y="3346580"/>
                  <a:pt x="1451908" y="3341871"/>
                  <a:pt x="1449269" y="3337165"/>
                </a:cubicBezTo>
                <a:close/>
                <a:moveTo>
                  <a:pt x="1225942" y="3295747"/>
                </a:moveTo>
                <a:lnTo>
                  <a:pt x="1183647" y="3327804"/>
                </a:lnTo>
                <a:cubicBezTo>
                  <a:pt x="1136210" y="3350921"/>
                  <a:pt x="1113928" y="3404668"/>
                  <a:pt x="1068923" y="3434264"/>
                </a:cubicBezTo>
                <a:cubicBezTo>
                  <a:pt x="1065046" y="3440090"/>
                  <a:pt x="1060807" y="3448994"/>
                  <a:pt x="1054494" y="3448341"/>
                </a:cubicBezTo>
                <a:cubicBezTo>
                  <a:pt x="1006791" y="3446518"/>
                  <a:pt x="1001732" y="3489590"/>
                  <a:pt x="982701" y="3515647"/>
                </a:cubicBezTo>
                <a:cubicBezTo>
                  <a:pt x="960151" y="3544455"/>
                  <a:pt x="929218" y="3563051"/>
                  <a:pt x="898285" y="3581647"/>
                </a:cubicBezTo>
                <a:cubicBezTo>
                  <a:pt x="891612" y="3584071"/>
                  <a:pt x="890888" y="3590225"/>
                  <a:pt x="893321" y="3596704"/>
                </a:cubicBezTo>
                <a:cubicBezTo>
                  <a:pt x="890794" y="3618241"/>
                  <a:pt x="868339" y="3619032"/>
                  <a:pt x="866267" y="3609475"/>
                </a:cubicBezTo>
                <a:cubicBezTo>
                  <a:pt x="860002" y="3594813"/>
                  <a:pt x="853172" y="3591770"/>
                  <a:pt x="846194" y="3593383"/>
                </a:cubicBezTo>
                <a:lnTo>
                  <a:pt x="844968" y="3593970"/>
                </a:lnTo>
                <a:lnTo>
                  <a:pt x="863018" y="3610117"/>
                </a:lnTo>
                <a:cubicBezTo>
                  <a:pt x="869720" y="3615837"/>
                  <a:pt x="877085" y="3621243"/>
                  <a:pt x="885947" y="3625172"/>
                </a:cubicBezTo>
                <a:cubicBezTo>
                  <a:pt x="908449" y="3633624"/>
                  <a:pt x="891581" y="3621398"/>
                  <a:pt x="921722" y="3617142"/>
                </a:cubicBezTo>
                <a:cubicBezTo>
                  <a:pt x="953250" y="3627896"/>
                  <a:pt x="988994" y="3643413"/>
                  <a:pt x="1020754" y="3653252"/>
                </a:cubicBezTo>
                <a:cubicBezTo>
                  <a:pt x="1031721" y="3645904"/>
                  <a:pt x="1031721" y="3645904"/>
                  <a:pt x="1033434" y="3637168"/>
                </a:cubicBezTo>
                <a:cubicBezTo>
                  <a:pt x="1048058" y="3611433"/>
                  <a:pt x="1038762" y="3585783"/>
                  <a:pt x="1019917" y="3558947"/>
                </a:cubicBezTo>
                <a:lnTo>
                  <a:pt x="1025549" y="3555172"/>
                </a:lnTo>
                <a:cubicBezTo>
                  <a:pt x="1038498" y="3562435"/>
                  <a:pt x="1046109" y="3573274"/>
                  <a:pt x="1048385" y="3587686"/>
                </a:cubicBezTo>
                <a:cubicBezTo>
                  <a:pt x="1079580" y="3574377"/>
                  <a:pt x="1083535" y="3596772"/>
                  <a:pt x="1111668" y="3601452"/>
                </a:cubicBezTo>
                <a:cubicBezTo>
                  <a:pt x="1119308" y="3588743"/>
                  <a:pt x="1139863" y="3565865"/>
                  <a:pt x="1133667" y="3546488"/>
                </a:cubicBezTo>
                <a:cubicBezTo>
                  <a:pt x="1127471" y="3527113"/>
                  <a:pt x="1090636" y="3496387"/>
                  <a:pt x="1073407" y="3483644"/>
                </a:cubicBezTo>
                <a:cubicBezTo>
                  <a:pt x="1130853" y="3437569"/>
                  <a:pt x="1130883" y="3414023"/>
                  <a:pt x="1197821" y="3416230"/>
                </a:cubicBezTo>
                <a:cubicBezTo>
                  <a:pt x="1190241" y="3381844"/>
                  <a:pt x="1208585" y="3338438"/>
                  <a:pt x="1230820" y="3323543"/>
                </a:cubicBezTo>
                <a:cubicBezTo>
                  <a:pt x="1223208" y="3312704"/>
                  <a:pt x="1202360" y="3335778"/>
                  <a:pt x="1193397" y="3334193"/>
                </a:cubicBezTo>
                <a:cubicBezTo>
                  <a:pt x="1196066" y="3332405"/>
                  <a:pt x="1202613" y="3325743"/>
                  <a:pt x="1209438" y="3317849"/>
                </a:cubicBezTo>
                <a:close/>
                <a:moveTo>
                  <a:pt x="1247656" y="3258669"/>
                </a:moveTo>
                <a:lnTo>
                  <a:pt x="1247372" y="3259175"/>
                </a:lnTo>
                <a:lnTo>
                  <a:pt x="1247563" y="3259747"/>
                </a:lnTo>
                <a:lnTo>
                  <a:pt x="1247117" y="3264810"/>
                </a:lnTo>
                <a:cubicBezTo>
                  <a:pt x="1248568" y="3266874"/>
                  <a:pt x="1253710" y="3281644"/>
                  <a:pt x="1251106" y="3270488"/>
                </a:cubicBezTo>
                <a:lnTo>
                  <a:pt x="1247563" y="3259747"/>
                </a:lnTo>
                <a:close/>
                <a:moveTo>
                  <a:pt x="7039332" y="2595950"/>
                </a:moveTo>
                <a:lnTo>
                  <a:pt x="7031529" y="2602309"/>
                </a:lnTo>
                <a:cubicBezTo>
                  <a:pt x="7018904" y="2617028"/>
                  <a:pt x="7013036" y="2636760"/>
                  <a:pt x="7005419" y="2643352"/>
                </a:cubicBezTo>
                <a:cubicBezTo>
                  <a:pt x="6994925" y="2661272"/>
                  <a:pt x="6986158" y="2651650"/>
                  <a:pt x="6966425" y="2659426"/>
                </a:cubicBezTo>
                <a:cubicBezTo>
                  <a:pt x="6975094" y="2678437"/>
                  <a:pt x="6975094" y="2678437"/>
                  <a:pt x="6963880" y="2696514"/>
                </a:cubicBezTo>
                <a:cubicBezTo>
                  <a:pt x="6935854" y="2695189"/>
                  <a:pt x="6929625" y="2717789"/>
                  <a:pt x="6928472" y="2736463"/>
                </a:cubicBezTo>
                <a:lnTo>
                  <a:pt x="6914965" y="2721639"/>
                </a:lnTo>
                <a:cubicBezTo>
                  <a:pt x="6884158" y="2757142"/>
                  <a:pt x="6853596" y="2791966"/>
                  <a:pt x="6822640" y="2818760"/>
                </a:cubicBezTo>
                <a:cubicBezTo>
                  <a:pt x="6785608" y="2807551"/>
                  <a:pt x="6754563" y="2842794"/>
                  <a:pt x="6714415" y="2877542"/>
                </a:cubicBezTo>
                <a:cubicBezTo>
                  <a:pt x="6712928" y="2905343"/>
                  <a:pt x="6664110" y="2921082"/>
                  <a:pt x="6649017" y="2943447"/>
                </a:cubicBezTo>
                <a:lnTo>
                  <a:pt x="6629115" y="2968415"/>
                </a:lnTo>
                <a:lnTo>
                  <a:pt x="7076456" y="2648046"/>
                </a:lnTo>
                <a:close/>
                <a:moveTo>
                  <a:pt x="2260836" y="2465575"/>
                </a:moveTo>
                <a:lnTo>
                  <a:pt x="2187721" y="2545175"/>
                </a:lnTo>
                <a:lnTo>
                  <a:pt x="2188519" y="2550793"/>
                </a:lnTo>
                <a:cubicBezTo>
                  <a:pt x="2187490" y="2559447"/>
                  <a:pt x="2184190" y="2566018"/>
                  <a:pt x="2178626" y="2570817"/>
                </a:cubicBezTo>
                <a:lnTo>
                  <a:pt x="2155780" y="2579949"/>
                </a:lnTo>
                <a:lnTo>
                  <a:pt x="2149491" y="2586796"/>
                </a:lnTo>
                <a:lnTo>
                  <a:pt x="2155700" y="2599880"/>
                </a:lnTo>
                <a:cubicBezTo>
                  <a:pt x="2158362" y="2604721"/>
                  <a:pt x="2160821" y="2602178"/>
                  <a:pt x="2164580" y="2600825"/>
                </a:cubicBezTo>
                <a:cubicBezTo>
                  <a:pt x="2189388" y="2582784"/>
                  <a:pt x="2218026" y="2565848"/>
                  <a:pt x="2219546" y="2528856"/>
                </a:cubicBezTo>
                <a:cubicBezTo>
                  <a:pt x="2219345" y="2521474"/>
                  <a:pt x="2225566" y="2517579"/>
                  <a:pt x="2231783" y="2513684"/>
                </a:cubicBezTo>
                <a:cubicBezTo>
                  <a:pt x="2238003" y="2509788"/>
                  <a:pt x="2245520" y="2507082"/>
                  <a:pt x="2250440" y="2501997"/>
                </a:cubicBezTo>
                <a:cubicBezTo>
                  <a:pt x="2261548" y="2491787"/>
                  <a:pt x="2266284" y="2479935"/>
                  <a:pt x="2264574" y="2469370"/>
                </a:cubicBezTo>
                <a:close/>
                <a:moveTo>
                  <a:pt x="2618133" y="2308031"/>
                </a:moveTo>
                <a:lnTo>
                  <a:pt x="2607751" y="2314308"/>
                </a:lnTo>
                <a:cubicBezTo>
                  <a:pt x="2605958" y="2313655"/>
                  <a:pt x="2600318" y="2317602"/>
                  <a:pt x="2595361" y="2319800"/>
                </a:cubicBezTo>
                <a:lnTo>
                  <a:pt x="2593121" y="2322410"/>
                </a:lnTo>
                <a:lnTo>
                  <a:pt x="2618191" y="2310439"/>
                </a:lnTo>
                <a:lnTo>
                  <a:pt x="2618201" y="2308773"/>
                </a:lnTo>
                <a:close/>
                <a:moveTo>
                  <a:pt x="2810606" y="2204137"/>
                </a:moveTo>
                <a:cubicBezTo>
                  <a:pt x="2797531" y="2211378"/>
                  <a:pt x="2789413" y="2216424"/>
                  <a:pt x="2777023" y="2221915"/>
                </a:cubicBezTo>
                <a:cubicBezTo>
                  <a:pt x="2767112" y="2226308"/>
                  <a:pt x="2756516" y="2232453"/>
                  <a:pt x="2737378" y="2239487"/>
                </a:cubicBezTo>
                <a:cubicBezTo>
                  <a:pt x="2737378" y="2239487"/>
                  <a:pt x="2736268" y="2237084"/>
                  <a:pt x="2733790" y="2238183"/>
                </a:cubicBezTo>
                <a:cubicBezTo>
                  <a:pt x="2720032" y="2247174"/>
                  <a:pt x="2723194" y="2244326"/>
                  <a:pt x="2711915" y="2252221"/>
                </a:cubicBezTo>
                <a:cubicBezTo>
                  <a:pt x="2706958" y="2254417"/>
                  <a:pt x="2702006" y="2256613"/>
                  <a:pt x="2694570" y="2259907"/>
                </a:cubicBezTo>
                <a:cubicBezTo>
                  <a:pt x="2682266" y="2270427"/>
                  <a:pt x="2668401" y="2278382"/>
                  <a:pt x="2653691" y="2286529"/>
                </a:cubicBezTo>
                <a:lnTo>
                  <a:pt x="2637715" y="2296190"/>
                </a:lnTo>
                <a:lnTo>
                  <a:pt x="2639592" y="2297288"/>
                </a:lnTo>
                <a:lnTo>
                  <a:pt x="2640719" y="2299682"/>
                </a:lnTo>
                <a:lnTo>
                  <a:pt x="2659687" y="2290624"/>
                </a:lnTo>
                <a:cubicBezTo>
                  <a:pt x="2691122" y="2277916"/>
                  <a:pt x="2720420" y="2267878"/>
                  <a:pt x="2744890" y="2259840"/>
                </a:cubicBezTo>
                <a:lnTo>
                  <a:pt x="2777484" y="2231630"/>
                </a:lnTo>
                <a:lnTo>
                  <a:pt x="2784592" y="2221675"/>
                </a:lnTo>
                <a:lnTo>
                  <a:pt x="2796569" y="2215112"/>
                </a:lnTo>
                <a:lnTo>
                  <a:pt x="2805353" y="2207509"/>
                </a:lnTo>
                <a:lnTo>
                  <a:pt x="2812259" y="2205877"/>
                </a:lnTo>
                <a:close/>
                <a:moveTo>
                  <a:pt x="2976104" y="2142365"/>
                </a:moveTo>
                <a:cubicBezTo>
                  <a:pt x="2950900" y="2149192"/>
                  <a:pt x="2932872" y="2158631"/>
                  <a:pt x="2906558" y="2163056"/>
                </a:cubicBezTo>
                <a:cubicBezTo>
                  <a:pt x="2899549" y="2170506"/>
                  <a:pt x="2885366" y="2175343"/>
                  <a:pt x="2872977" y="2180835"/>
                </a:cubicBezTo>
                <a:cubicBezTo>
                  <a:pt x="2858793" y="2185674"/>
                  <a:pt x="2844611" y="2190512"/>
                  <a:pt x="2834015" y="2196656"/>
                </a:cubicBezTo>
                <a:cubicBezTo>
                  <a:pt x="2843927" y="2192264"/>
                  <a:pt x="2845035" y="2194665"/>
                  <a:pt x="2847514" y="2193568"/>
                </a:cubicBezTo>
                <a:lnTo>
                  <a:pt x="2845497" y="2198725"/>
                </a:lnTo>
                <a:lnTo>
                  <a:pt x="2869882" y="2196080"/>
                </a:lnTo>
                <a:cubicBezTo>
                  <a:pt x="2890171" y="2192591"/>
                  <a:pt x="2913215" y="2183462"/>
                  <a:pt x="2950943" y="2150806"/>
                </a:cubicBezTo>
                <a:lnTo>
                  <a:pt x="2980532" y="2156177"/>
                </a:lnTo>
                <a:lnTo>
                  <a:pt x="2987442" y="2146938"/>
                </a:lnTo>
                <a:lnTo>
                  <a:pt x="2988334" y="2145287"/>
                </a:lnTo>
                <a:lnTo>
                  <a:pt x="2976529" y="2146519"/>
                </a:lnTo>
                <a:cubicBezTo>
                  <a:pt x="2967301" y="2149161"/>
                  <a:pt x="2986440" y="2142126"/>
                  <a:pt x="2976104" y="2142365"/>
                </a:cubicBezTo>
                <a:close/>
                <a:moveTo>
                  <a:pt x="2994159" y="2134515"/>
                </a:moveTo>
                <a:lnTo>
                  <a:pt x="2986700" y="2136221"/>
                </a:lnTo>
                <a:cubicBezTo>
                  <a:pt x="2991525" y="2136977"/>
                  <a:pt x="2991462" y="2138454"/>
                  <a:pt x="2990552" y="2140121"/>
                </a:cubicBezTo>
                <a:lnTo>
                  <a:pt x="2990097" y="2142026"/>
                </a:lnTo>
                <a:close/>
                <a:moveTo>
                  <a:pt x="8057982" y="1943545"/>
                </a:moveTo>
                <a:lnTo>
                  <a:pt x="8044421" y="1950620"/>
                </a:lnTo>
                <a:lnTo>
                  <a:pt x="7985252" y="2011164"/>
                </a:lnTo>
                <a:lnTo>
                  <a:pt x="7961658" y="2031327"/>
                </a:lnTo>
                <a:lnTo>
                  <a:pt x="7968303" y="2030244"/>
                </a:lnTo>
                <a:cubicBezTo>
                  <a:pt x="7974824" y="2029203"/>
                  <a:pt x="7982341" y="2027065"/>
                  <a:pt x="7996184" y="2017080"/>
                </a:cubicBezTo>
                <a:cubicBezTo>
                  <a:pt x="8012120" y="1999523"/>
                  <a:pt x="7995195" y="2000615"/>
                  <a:pt x="8022881" y="1980647"/>
                </a:cubicBezTo>
                <a:cubicBezTo>
                  <a:pt x="8037915" y="1976371"/>
                  <a:pt x="8053749" y="1964193"/>
                  <a:pt x="8071103" y="1949023"/>
                </a:cubicBezTo>
                <a:lnTo>
                  <a:pt x="8074157" y="1946292"/>
                </a:lnTo>
                <a:lnTo>
                  <a:pt x="8072841" y="1947148"/>
                </a:lnTo>
                <a:cubicBezTo>
                  <a:pt x="8069371" y="1947481"/>
                  <a:pt x="8064590" y="1946453"/>
                  <a:pt x="8057982" y="1943545"/>
                </a:cubicBezTo>
                <a:close/>
                <a:moveTo>
                  <a:pt x="8120618" y="1936585"/>
                </a:moveTo>
                <a:lnTo>
                  <a:pt x="8104131" y="1947305"/>
                </a:lnTo>
                <a:cubicBezTo>
                  <a:pt x="8068476" y="1976052"/>
                  <a:pt x="8035616" y="1994701"/>
                  <a:pt x="7993391" y="2027178"/>
                </a:cubicBezTo>
                <a:cubicBezTo>
                  <a:pt x="7997170" y="2033546"/>
                  <a:pt x="8005139" y="2024767"/>
                  <a:pt x="8008920" y="2031135"/>
                </a:cubicBezTo>
                <a:cubicBezTo>
                  <a:pt x="7985015" y="2057471"/>
                  <a:pt x="7970475" y="2069980"/>
                  <a:pt x="7949362" y="2086218"/>
                </a:cubicBezTo>
                <a:cubicBezTo>
                  <a:pt x="7934575" y="2094611"/>
                  <a:pt x="7919002" y="2105843"/>
                  <a:pt x="7897688" y="2120931"/>
                </a:cubicBezTo>
                <a:lnTo>
                  <a:pt x="7893043" y="2124188"/>
                </a:lnTo>
                <a:lnTo>
                  <a:pt x="7879365" y="2102629"/>
                </a:lnTo>
                <a:lnTo>
                  <a:pt x="7861179" y="2115065"/>
                </a:lnTo>
                <a:cubicBezTo>
                  <a:pt x="7846396" y="2121656"/>
                  <a:pt x="7830572" y="2126968"/>
                  <a:pt x="7817019" y="2133301"/>
                </a:cubicBezTo>
                <a:cubicBezTo>
                  <a:pt x="7803653" y="2138098"/>
                  <a:pt x="7793069" y="2146308"/>
                  <a:pt x="7788046" y="2161346"/>
                </a:cubicBezTo>
                <a:cubicBezTo>
                  <a:pt x="7759240" y="2214332"/>
                  <a:pt x="7724871" y="2260490"/>
                  <a:pt x="7680292" y="2311783"/>
                </a:cubicBezTo>
                <a:cubicBezTo>
                  <a:pt x="7705155" y="2317568"/>
                  <a:pt x="7726491" y="2326089"/>
                  <a:pt x="7748200" y="2331535"/>
                </a:cubicBezTo>
                <a:cubicBezTo>
                  <a:pt x="7760444" y="2335964"/>
                  <a:pt x="7773437" y="2334244"/>
                  <a:pt x="7777712" y="2325356"/>
                </a:cubicBezTo>
                <a:cubicBezTo>
                  <a:pt x="7796308" y="2277505"/>
                  <a:pt x="7868325" y="2263427"/>
                  <a:pt x="7866332" y="2200904"/>
                </a:cubicBezTo>
                <a:cubicBezTo>
                  <a:pt x="7899747" y="2188913"/>
                  <a:pt x="7889036" y="2119223"/>
                  <a:pt x="7954163" y="2135561"/>
                </a:cubicBezTo>
                <a:cubicBezTo>
                  <a:pt x="7972718" y="2140668"/>
                  <a:pt x="7979608" y="2110253"/>
                  <a:pt x="7996876" y="2099644"/>
                </a:cubicBezTo>
                <a:cubicBezTo>
                  <a:pt x="8048679" y="2067820"/>
                  <a:pt x="8083997" y="2023711"/>
                  <a:pt x="8107681" y="1971781"/>
                </a:cubicBezTo>
                <a:close/>
                <a:moveTo>
                  <a:pt x="8159480" y="1881734"/>
                </a:moveTo>
                <a:lnTo>
                  <a:pt x="8156914" y="1885249"/>
                </a:lnTo>
                <a:lnTo>
                  <a:pt x="8160780" y="1882699"/>
                </a:lnTo>
                <a:lnTo>
                  <a:pt x="8161456" y="1882128"/>
                </a:lnTo>
                <a:close/>
                <a:moveTo>
                  <a:pt x="8128296" y="1875389"/>
                </a:moveTo>
                <a:cubicBezTo>
                  <a:pt x="8125205" y="1877985"/>
                  <a:pt x="8124982" y="1880775"/>
                  <a:pt x="8124756" y="1883567"/>
                </a:cubicBezTo>
                <a:cubicBezTo>
                  <a:pt x="8125826" y="1906091"/>
                  <a:pt x="8114897" y="1916569"/>
                  <a:pt x="8093518" y="1913703"/>
                </a:cubicBezTo>
                <a:cubicBezTo>
                  <a:pt x="8086467" y="1911817"/>
                  <a:pt x="8083151" y="1917203"/>
                  <a:pt x="8082815" y="1921389"/>
                </a:cubicBezTo>
                <a:cubicBezTo>
                  <a:pt x="8082505" y="1925228"/>
                  <a:pt x="8082452" y="1929258"/>
                  <a:pt x="8082131" y="1932963"/>
                </a:cubicBezTo>
                <a:lnTo>
                  <a:pt x="8080265" y="1940828"/>
                </a:lnTo>
                <a:lnTo>
                  <a:pt x="8098364" y="1924640"/>
                </a:lnTo>
                <a:cubicBezTo>
                  <a:pt x="8107890" y="1916174"/>
                  <a:pt x="8117887" y="1907574"/>
                  <a:pt x="8128442" y="1899455"/>
                </a:cubicBezTo>
                <a:cubicBezTo>
                  <a:pt x="8131031" y="1900115"/>
                  <a:pt x="8135611" y="1898580"/>
                  <a:pt x="8141296" y="1895553"/>
                </a:cubicBezTo>
                <a:lnTo>
                  <a:pt x="8144566" y="1893395"/>
                </a:lnTo>
                <a:lnTo>
                  <a:pt x="8146013" y="1891340"/>
                </a:lnTo>
                <a:lnTo>
                  <a:pt x="8146468" y="1891248"/>
                </a:lnTo>
                <a:lnTo>
                  <a:pt x="8144437" y="1889649"/>
                </a:lnTo>
                <a:cubicBezTo>
                  <a:pt x="8141149" y="1885741"/>
                  <a:pt x="8138874" y="1878218"/>
                  <a:pt x="8135460" y="1875879"/>
                </a:cubicBezTo>
                <a:cubicBezTo>
                  <a:pt x="8132707" y="1874288"/>
                  <a:pt x="8129841" y="1874092"/>
                  <a:pt x="8128296" y="1875389"/>
                </a:cubicBezTo>
                <a:close/>
                <a:moveTo>
                  <a:pt x="5470268" y="832283"/>
                </a:moveTo>
                <a:lnTo>
                  <a:pt x="5456727" y="842698"/>
                </a:lnTo>
                <a:cubicBezTo>
                  <a:pt x="5424940" y="857186"/>
                  <a:pt x="5389056" y="879522"/>
                  <a:pt x="5354832" y="903679"/>
                </a:cubicBezTo>
                <a:lnTo>
                  <a:pt x="5354410" y="904008"/>
                </a:lnTo>
                <a:lnTo>
                  <a:pt x="5356672" y="910041"/>
                </a:lnTo>
                <a:cubicBezTo>
                  <a:pt x="5355860" y="913684"/>
                  <a:pt x="5353721" y="917523"/>
                  <a:pt x="5352465" y="921231"/>
                </a:cubicBezTo>
                <a:cubicBezTo>
                  <a:pt x="5351211" y="924939"/>
                  <a:pt x="5346419" y="929174"/>
                  <a:pt x="5350470" y="932093"/>
                </a:cubicBezTo>
                <a:cubicBezTo>
                  <a:pt x="5354776" y="936732"/>
                  <a:pt x="5359311" y="930775"/>
                  <a:pt x="5362590" y="928524"/>
                </a:cubicBezTo>
                <a:cubicBezTo>
                  <a:pt x="5392623" y="911724"/>
                  <a:pt x="5419860" y="888299"/>
                  <a:pt x="5444814" y="861693"/>
                </a:cubicBezTo>
                <a:close/>
                <a:moveTo>
                  <a:pt x="8352074" y="582312"/>
                </a:moveTo>
                <a:cubicBezTo>
                  <a:pt x="8351113" y="584756"/>
                  <a:pt x="8350633" y="585978"/>
                  <a:pt x="8349768" y="586361"/>
                </a:cubicBezTo>
                <a:lnTo>
                  <a:pt x="8347451" y="585864"/>
                </a:lnTo>
                <a:close/>
                <a:moveTo>
                  <a:pt x="7491121" y="447958"/>
                </a:moveTo>
                <a:lnTo>
                  <a:pt x="7480642" y="470179"/>
                </a:lnTo>
                <a:lnTo>
                  <a:pt x="7483127" y="468731"/>
                </a:lnTo>
                <a:cubicBezTo>
                  <a:pt x="7485331" y="467934"/>
                  <a:pt x="7488435" y="467427"/>
                  <a:pt x="7487845" y="462726"/>
                </a:cubicBezTo>
                <a:close/>
                <a:moveTo>
                  <a:pt x="6410322" y="442591"/>
                </a:moveTo>
                <a:lnTo>
                  <a:pt x="6409401" y="445032"/>
                </a:lnTo>
                <a:lnTo>
                  <a:pt x="6409400" y="446171"/>
                </a:lnTo>
                <a:close/>
                <a:moveTo>
                  <a:pt x="7544902" y="375198"/>
                </a:moveTo>
                <a:lnTo>
                  <a:pt x="7542222" y="377295"/>
                </a:lnTo>
                <a:cubicBezTo>
                  <a:pt x="7527209" y="389316"/>
                  <a:pt x="7514539" y="400755"/>
                  <a:pt x="7507021" y="413676"/>
                </a:cubicBezTo>
                <a:lnTo>
                  <a:pt x="7507019" y="413678"/>
                </a:lnTo>
                <a:lnTo>
                  <a:pt x="7503246" y="422249"/>
                </a:lnTo>
                <a:lnTo>
                  <a:pt x="7491571" y="447005"/>
                </a:lnTo>
                <a:lnTo>
                  <a:pt x="7500913" y="438348"/>
                </a:lnTo>
                <a:cubicBezTo>
                  <a:pt x="7516156" y="426699"/>
                  <a:pt x="7526213" y="405864"/>
                  <a:pt x="7541362" y="391178"/>
                </a:cubicBezTo>
                <a:cubicBezTo>
                  <a:pt x="7541703" y="384144"/>
                  <a:pt x="7542615" y="379360"/>
                  <a:pt x="7543945" y="376192"/>
                </a:cubicBezTo>
                <a:close/>
                <a:moveTo>
                  <a:pt x="8337383" y="373707"/>
                </a:moveTo>
                <a:lnTo>
                  <a:pt x="8344245" y="374104"/>
                </a:lnTo>
                <a:lnTo>
                  <a:pt x="8327991" y="385161"/>
                </a:lnTo>
                <a:lnTo>
                  <a:pt x="8321304" y="388917"/>
                </a:lnTo>
                <a:lnTo>
                  <a:pt x="8321498" y="388398"/>
                </a:lnTo>
                <a:cubicBezTo>
                  <a:pt x="8321469" y="376079"/>
                  <a:pt x="8326773" y="375288"/>
                  <a:pt x="8337383" y="373707"/>
                </a:cubicBezTo>
                <a:close/>
                <a:moveTo>
                  <a:pt x="7553100" y="368781"/>
                </a:moveTo>
                <a:lnTo>
                  <a:pt x="7550263" y="371001"/>
                </a:lnTo>
                <a:lnTo>
                  <a:pt x="7551923" y="371144"/>
                </a:lnTo>
                <a:close/>
                <a:moveTo>
                  <a:pt x="7604798" y="329686"/>
                </a:moveTo>
                <a:lnTo>
                  <a:pt x="7594514" y="345318"/>
                </a:lnTo>
                <a:lnTo>
                  <a:pt x="7600125" y="345378"/>
                </a:lnTo>
                <a:cubicBezTo>
                  <a:pt x="7601927" y="345956"/>
                  <a:pt x="7603726" y="346534"/>
                  <a:pt x="7606335" y="344364"/>
                </a:cubicBezTo>
                <a:cubicBezTo>
                  <a:pt x="7607639" y="343278"/>
                  <a:pt x="7608445" y="340529"/>
                  <a:pt x="7608352" y="337492"/>
                </a:cubicBezTo>
                <a:close/>
                <a:moveTo>
                  <a:pt x="8379479" y="328701"/>
                </a:moveTo>
                <a:lnTo>
                  <a:pt x="8387201" y="344818"/>
                </a:lnTo>
                <a:lnTo>
                  <a:pt x="8379225" y="350272"/>
                </a:lnTo>
                <a:lnTo>
                  <a:pt x="8379276" y="350077"/>
                </a:lnTo>
                <a:cubicBezTo>
                  <a:pt x="8378945" y="343305"/>
                  <a:pt x="8377854" y="335985"/>
                  <a:pt x="8379479" y="328701"/>
                </a:cubicBezTo>
                <a:close/>
                <a:moveTo>
                  <a:pt x="8475906" y="284399"/>
                </a:moveTo>
                <a:lnTo>
                  <a:pt x="8476842" y="286049"/>
                </a:lnTo>
                <a:lnTo>
                  <a:pt x="8475379" y="287542"/>
                </a:lnTo>
                <a:lnTo>
                  <a:pt x="8474724" y="287891"/>
                </a:lnTo>
                <a:close/>
                <a:moveTo>
                  <a:pt x="7955746" y="678"/>
                </a:moveTo>
                <a:cubicBezTo>
                  <a:pt x="7962107" y="-851"/>
                  <a:pt x="7968385" y="413"/>
                  <a:pt x="7974687" y="2437"/>
                </a:cubicBezTo>
                <a:cubicBezTo>
                  <a:pt x="7981890" y="4749"/>
                  <a:pt x="7986547" y="25797"/>
                  <a:pt x="7983225" y="33754"/>
                </a:cubicBezTo>
                <a:cubicBezTo>
                  <a:pt x="7977483" y="49957"/>
                  <a:pt x="7977483" y="49957"/>
                  <a:pt x="7988690" y="52053"/>
                </a:cubicBezTo>
                <a:cubicBezTo>
                  <a:pt x="7987572" y="59213"/>
                  <a:pt x="7983567" y="59431"/>
                  <a:pt x="7980060" y="61313"/>
                </a:cubicBezTo>
                <a:cubicBezTo>
                  <a:pt x="7978755" y="62398"/>
                  <a:pt x="7974347" y="63991"/>
                  <a:pt x="7975341" y="67317"/>
                </a:cubicBezTo>
                <a:cubicBezTo>
                  <a:pt x="7981209" y="84242"/>
                  <a:pt x="7965564" y="97264"/>
                  <a:pt x="7962925" y="112961"/>
                </a:cubicBezTo>
                <a:cubicBezTo>
                  <a:pt x="7962118" y="115710"/>
                  <a:pt x="7961808" y="120122"/>
                  <a:pt x="7961001" y="122872"/>
                </a:cubicBezTo>
                <a:cubicBezTo>
                  <a:pt x="7965099" y="125691"/>
                  <a:pt x="7976026" y="118672"/>
                  <a:pt x="7974009" y="125544"/>
                </a:cubicBezTo>
                <a:cubicBezTo>
                  <a:pt x="7970470" y="140952"/>
                  <a:pt x="7977238" y="158165"/>
                  <a:pt x="7964294" y="172055"/>
                </a:cubicBezTo>
                <a:cubicBezTo>
                  <a:pt x="7950045" y="187032"/>
                  <a:pt x="7936293" y="203671"/>
                  <a:pt x="7925335" y="224216"/>
                </a:cubicBezTo>
                <a:cubicBezTo>
                  <a:pt x="7922822" y="229424"/>
                  <a:pt x="7918010" y="232391"/>
                  <a:pt x="7919997" y="239045"/>
                </a:cubicBezTo>
                <a:cubicBezTo>
                  <a:pt x="7922387" y="244325"/>
                  <a:pt x="7927789" y="246059"/>
                  <a:pt x="7933501" y="243382"/>
                </a:cubicBezTo>
                <a:cubicBezTo>
                  <a:pt x="7940920" y="238244"/>
                  <a:pt x="7947439" y="232817"/>
                  <a:pt x="7953864" y="224353"/>
                </a:cubicBezTo>
                <a:cubicBezTo>
                  <a:pt x="7965816" y="207136"/>
                  <a:pt x="7980157" y="195198"/>
                  <a:pt x="7995400" y="183549"/>
                </a:cubicBezTo>
                <a:cubicBezTo>
                  <a:pt x="7996704" y="182463"/>
                  <a:pt x="7998814" y="178629"/>
                  <a:pt x="7999312" y="180292"/>
                </a:cubicBezTo>
                <a:cubicBezTo>
                  <a:pt x="8012412" y="186003"/>
                  <a:pt x="8020358" y="169004"/>
                  <a:pt x="8028988" y="159743"/>
                </a:cubicBezTo>
                <a:cubicBezTo>
                  <a:pt x="8069933" y="114237"/>
                  <a:pt x="8115659" y="79290"/>
                  <a:pt x="8153810" y="29879"/>
                </a:cubicBezTo>
                <a:cubicBezTo>
                  <a:pt x="8158529" y="23874"/>
                  <a:pt x="8162037" y="21992"/>
                  <a:pt x="8165327" y="27561"/>
                </a:cubicBezTo>
                <a:cubicBezTo>
                  <a:pt x="8167718" y="32840"/>
                  <a:pt x="8167407" y="37253"/>
                  <a:pt x="8163993" y="42172"/>
                </a:cubicBezTo>
                <a:cubicBezTo>
                  <a:pt x="8155859" y="53096"/>
                  <a:pt x="8151825" y="66840"/>
                  <a:pt x="8148193" y="79210"/>
                </a:cubicBezTo>
                <a:cubicBezTo>
                  <a:pt x="8143351" y="95702"/>
                  <a:pt x="8136118" y="106915"/>
                  <a:pt x="8126587" y="115886"/>
                </a:cubicBezTo>
                <a:cubicBezTo>
                  <a:pt x="8117958" y="125147"/>
                  <a:pt x="8110322" y="137734"/>
                  <a:pt x="8103089" y="148948"/>
                </a:cubicBezTo>
                <a:cubicBezTo>
                  <a:pt x="8093342" y="165370"/>
                  <a:pt x="8098432" y="171517"/>
                  <a:pt x="8106225" y="178531"/>
                </a:cubicBezTo>
                <a:cubicBezTo>
                  <a:pt x="8108927" y="179398"/>
                  <a:pt x="8112528" y="180555"/>
                  <a:pt x="8110913" y="186052"/>
                </a:cubicBezTo>
                <a:cubicBezTo>
                  <a:pt x="8109299" y="191549"/>
                  <a:pt x="8106101" y="189018"/>
                  <a:pt x="8103897" y="189815"/>
                </a:cubicBezTo>
                <a:cubicBezTo>
                  <a:pt x="8095981" y="193289"/>
                  <a:pt x="8090053" y="203417"/>
                  <a:pt x="8087632" y="211663"/>
                </a:cubicBezTo>
                <a:cubicBezTo>
                  <a:pt x="8085303" y="222946"/>
                  <a:pt x="8094213" y="222801"/>
                  <a:pt x="8099118" y="222872"/>
                </a:cubicBezTo>
                <a:cubicBezTo>
                  <a:pt x="8108929" y="223013"/>
                  <a:pt x="8117744" y="219828"/>
                  <a:pt x="8125381" y="207241"/>
                </a:cubicBezTo>
                <a:cubicBezTo>
                  <a:pt x="8127088" y="204782"/>
                  <a:pt x="8129602" y="199573"/>
                  <a:pt x="8133203" y="200730"/>
                </a:cubicBezTo>
                <a:cubicBezTo>
                  <a:pt x="8135904" y="201597"/>
                  <a:pt x="8134290" y="207094"/>
                  <a:pt x="8133483" y="209843"/>
                </a:cubicBezTo>
                <a:cubicBezTo>
                  <a:pt x="8132367" y="217004"/>
                  <a:pt x="8135067" y="217872"/>
                  <a:pt x="8139071" y="217654"/>
                </a:cubicBezTo>
                <a:cubicBezTo>
                  <a:pt x="8155897" y="214033"/>
                  <a:pt x="8171821" y="210123"/>
                  <a:pt x="8187280" y="191024"/>
                </a:cubicBezTo>
                <a:cubicBezTo>
                  <a:pt x="8190292" y="187479"/>
                  <a:pt x="8193540" y="184386"/>
                  <a:pt x="8196936" y="181575"/>
                </a:cubicBezTo>
                <a:lnTo>
                  <a:pt x="8204864" y="175746"/>
                </a:lnTo>
                <a:lnTo>
                  <a:pt x="8230483" y="148951"/>
                </a:lnTo>
                <a:cubicBezTo>
                  <a:pt x="8230970" y="143732"/>
                  <a:pt x="8230970" y="143732"/>
                  <a:pt x="8230970" y="143732"/>
                </a:cubicBezTo>
                <a:cubicBezTo>
                  <a:pt x="8230970" y="143732"/>
                  <a:pt x="8234619" y="143305"/>
                  <a:pt x="8234619" y="143305"/>
                </a:cubicBezTo>
                <a:cubicBezTo>
                  <a:pt x="8235105" y="138086"/>
                  <a:pt x="8242888" y="132014"/>
                  <a:pt x="8242888" y="132014"/>
                </a:cubicBezTo>
                <a:cubicBezTo>
                  <a:pt x="8247023" y="126367"/>
                  <a:pt x="8246537" y="131587"/>
                  <a:pt x="8242403" y="137233"/>
                </a:cubicBezTo>
                <a:lnTo>
                  <a:pt x="8241963" y="139536"/>
                </a:lnTo>
                <a:lnTo>
                  <a:pt x="8238268" y="142879"/>
                </a:lnTo>
                <a:cubicBezTo>
                  <a:pt x="8240092" y="142666"/>
                  <a:pt x="8241005" y="142559"/>
                  <a:pt x="8241521" y="141854"/>
                </a:cubicBezTo>
                <a:lnTo>
                  <a:pt x="8241963" y="139536"/>
                </a:lnTo>
                <a:lnTo>
                  <a:pt x="8247075" y="134913"/>
                </a:lnTo>
                <a:cubicBezTo>
                  <a:pt x="8255978" y="124675"/>
                  <a:pt x="8264780" y="110095"/>
                  <a:pt x="8269889" y="113370"/>
                </a:cubicBezTo>
                <a:cubicBezTo>
                  <a:pt x="8244715" y="151161"/>
                  <a:pt x="8240887" y="177746"/>
                  <a:pt x="8221973" y="208272"/>
                </a:cubicBezTo>
                <a:lnTo>
                  <a:pt x="8212392" y="222061"/>
                </a:lnTo>
                <a:lnTo>
                  <a:pt x="8206096" y="237673"/>
                </a:lnTo>
                <a:cubicBezTo>
                  <a:pt x="8199453" y="253587"/>
                  <a:pt x="8191909" y="269213"/>
                  <a:pt x="8182567" y="284260"/>
                </a:cubicBezTo>
                <a:cubicBezTo>
                  <a:pt x="8192159" y="291852"/>
                  <a:pt x="8201472" y="290332"/>
                  <a:pt x="8210909" y="278321"/>
                </a:cubicBezTo>
                <a:cubicBezTo>
                  <a:pt x="8218638" y="268772"/>
                  <a:pt x="8220129" y="273762"/>
                  <a:pt x="8220005" y="284250"/>
                </a:cubicBezTo>
                <a:cubicBezTo>
                  <a:pt x="8220781" y="295028"/>
                  <a:pt x="8214356" y="303492"/>
                  <a:pt x="8211530" y="313112"/>
                </a:cubicBezTo>
                <a:cubicBezTo>
                  <a:pt x="8206999" y="325193"/>
                  <a:pt x="8201567" y="336985"/>
                  <a:pt x="8197035" y="349065"/>
                </a:cubicBezTo>
                <a:cubicBezTo>
                  <a:pt x="8195824" y="353188"/>
                  <a:pt x="8192410" y="358107"/>
                  <a:pt x="8194706" y="360350"/>
                </a:cubicBezTo>
                <a:cubicBezTo>
                  <a:pt x="8197502" y="364254"/>
                  <a:pt x="8201412" y="360998"/>
                  <a:pt x="8204020" y="358828"/>
                </a:cubicBezTo>
                <a:cubicBezTo>
                  <a:pt x="8206627" y="356657"/>
                  <a:pt x="8209639" y="353112"/>
                  <a:pt x="8212246" y="350942"/>
                </a:cubicBezTo>
                <a:cubicBezTo>
                  <a:pt x="8232113" y="330250"/>
                  <a:pt x="8253284" y="308474"/>
                  <a:pt x="8273648" y="289446"/>
                </a:cubicBezTo>
                <a:cubicBezTo>
                  <a:pt x="8282775" y="281849"/>
                  <a:pt x="8292895" y="277579"/>
                  <a:pt x="8299973" y="290379"/>
                </a:cubicBezTo>
                <a:cubicBezTo>
                  <a:pt x="8302365" y="295658"/>
                  <a:pt x="8307269" y="295730"/>
                  <a:pt x="8311677" y="294138"/>
                </a:cubicBezTo>
                <a:cubicBezTo>
                  <a:pt x="8312981" y="293053"/>
                  <a:pt x="8315184" y="292256"/>
                  <a:pt x="8316489" y="291171"/>
                </a:cubicBezTo>
                <a:cubicBezTo>
                  <a:pt x="8322791" y="293195"/>
                  <a:pt x="8331297" y="294422"/>
                  <a:pt x="8332477" y="303825"/>
                </a:cubicBezTo>
                <a:cubicBezTo>
                  <a:pt x="8333656" y="313227"/>
                  <a:pt x="8326734" y="320028"/>
                  <a:pt x="8320619" y="324080"/>
                </a:cubicBezTo>
                <a:cubicBezTo>
                  <a:pt x="8299758" y="341445"/>
                  <a:pt x="8280791" y="362426"/>
                  <a:pt x="8263811" y="390060"/>
                </a:cubicBezTo>
                <a:cubicBezTo>
                  <a:pt x="8258689" y="397440"/>
                  <a:pt x="8259279" y="402141"/>
                  <a:pt x="8261267" y="408795"/>
                </a:cubicBezTo>
                <a:cubicBezTo>
                  <a:pt x="8263750" y="417112"/>
                  <a:pt x="8268469" y="411108"/>
                  <a:pt x="8272379" y="407852"/>
                </a:cubicBezTo>
                <a:cubicBezTo>
                  <a:pt x="8281507" y="400255"/>
                  <a:pt x="8290633" y="392658"/>
                  <a:pt x="8299356" y="386435"/>
                </a:cubicBezTo>
                <a:cubicBezTo>
                  <a:pt x="8304167" y="383468"/>
                  <a:pt x="8309476" y="382165"/>
                  <a:pt x="8310160" y="389904"/>
                </a:cubicBezTo>
                <a:cubicBezTo>
                  <a:pt x="8310842" y="397644"/>
                  <a:pt x="8304541" y="395620"/>
                  <a:pt x="8300629" y="398876"/>
                </a:cubicBezTo>
                <a:cubicBezTo>
                  <a:pt x="8298426" y="399672"/>
                  <a:pt x="8295818" y="401842"/>
                  <a:pt x="8293614" y="402639"/>
                </a:cubicBezTo>
                <a:lnTo>
                  <a:pt x="8289755" y="406639"/>
                </a:lnTo>
                <a:lnTo>
                  <a:pt x="8283548" y="410126"/>
                </a:lnTo>
                <a:lnTo>
                  <a:pt x="8280902" y="415817"/>
                </a:lnTo>
                <a:lnTo>
                  <a:pt x="8279629" y="417136"/>
                </a:lnTo>
                <a:lnTo>
                  <a:pt x="8280031" y="417692"/>
                </a:lnTo>
                <a:lnTo>
                  <a:pt x="8276592" y="425089"/>
                </a:lnTo>
                <a:cubicBezTo>
                  <a:pt x="8280445" y="430962"/>
                  <a:pt x="8284632" y="432649"/>
                  <a:pt x="8290586" y="430247"/>
                </a:cubicBezTo>
                <a:cubicBezTo>
                  <a:pt x="8304039" y="424141"/>
                  <a:pt x="8318368" y="425112"/>
                  <a:pt x="8331262" y="425986"/>
                </a:cubicBezTo>
                <a:cubicBezTo>
                  <a:pt x="8339860" y="426568"/>
                  <a:pt x="8347494" y="425682"/>
                  <a:pt x="8354508" y="423526"/>
                </a:cubicBezTo>
                <a:lnTo>
                  <a:pt x="8372129" y="414436"/>
                </a:lnTo>
                <a:lnTo>
                  <a:pt x="8378166" y="417084"/>
                </a:lnTo>
                <a:cubicBezTo>
                  <a:pt x="8390800" y="420372"/>
                  <a:pt x="8400626" y="417696"/>
                  <a:pt x="8409124" y="408398"/>
                </a:cubicBezTo>
                <a:lnTo>
                  <a:pt x="8416451" y="396739"/>
                </a:lnTo>
                <a:lnTo>
                  <a:pt x="8433229" y="398341"/>
                </a:lnTo>
                <a:cubicBezTo>
                  <a:pt x="8436904" y="401923"/>
                  <a:pt x="8438580" y="407999"/>
                  <a:pt x="8440173" y="415123"/>
                </a:cubicBezTo>
                <a:cubicBezTo>
                  <a:pt x="8439839" y="419310"/>
                  <a:pt x="8439394" y="424893"/>
                  <a:pt x="8445125" y="425281"/>
                </a:cubicBezTo>
                <a:cubicBezTo>
                  <a:pt x="8450856" y="425670"/>
                  <a:pt x="8449870" y="419990"/>
                  <a:pt x="8451525" y="417295"/>
                </a:cubicBezTo>
                <a:cubicBezTo>
                  <a:pt x="8458036" y="407914"/>
                  <a:pt x="8469833" y="404504"/>
                  <a:pt x="8478429" y="405087"/>
                </a:cubicBezTo>
                <a:cubicBezTo>
                  <a:pt x="8489781" y="407258"/>
                  <a:pt x="8485913" y="419625"/>
                  <a:pt x="8483923" y="426507"/>
                </a:cubicBezTo>
                <a:cubicBezTo>
                  <a:pt x="8479944" y="440267"/>
                  <a:pt x="8473323" y="451044"/>
                  <a:pt x="8458549" y="455656"/>
                </a:cubicBezTo>
                <a:cubicBezTo>
                  <a:pt x="8455572" y="456857"/>
                  <a:pt x="8449730" y="457865"/>
                  <a:pt x="8449284" y="463448"/>
                </a:cubicBezTo>
                <a:cubicBezTo>
                  <a:pt x="8448950" y="467634"/>
                  <a:pt x="8454681" y="468022"/>
                  <a:pt x="8457548" y="468216"/>
                </a:cubicBezTo>
                <a:cubicBezTo>
                  <a:pt x="8464600" y="470098"/>
                  <a:pt x="8464266" y="474284"/>
                  <a:pt x="8462389" y="479769"/>
                </a:cubicBezTo>
                <a:cubicBezTo>
                  <a:pt x="8452010" y="501516"/>
                  <a:pt x="8441743" y="521868"/>
                  <a:pt x="8417704" y="534271"/>
                </a:cubicBezTo>
                <a:cubicBezTo>
                  <a:pt x="8413183" y="536771"/>
                  <a:pt x="8408979" y="539819"/>
                  <a:pt x="8404972" y="543209"/>
                </a:cubicBezTo>
                <a:lnTo>
                  <a:pt x="8396289" y="551473"/>
                </a:lnTo>
                <a:lnTo>
                  <a:pt x="8360918" y="574364"/>
                </a:lnTo>
                <a:cubicBezTo>
                  <a:pt x="8355916" y="572535"/>
                  <a:pt x="8355916" y="572535"/>
                  <a:pt x="8355916" y="572535"/>
                </a:cubicBezTo>
                <a:cubicBezTo>
                  <a:pt x="8355916" y="572535"/>
                  <a:pt x="8353994" y="577424"/>
                  <a:pt x="8353994" y="577424"/>
                </a:cubicBezTo>
                <a:cubicBezTo>
                  <a:pt x="8348991" y="575593"/>
                  <a:pt x="8340147" y="583541"/>
                  <a:pt x="8340147" y="583541"/>
                </a:cubicBezTo>
                <a:cubicBezTo>
                  <a:pt x="8333223" y="586601"/>
                  <a:pt x="8338226" y="588430"/>
                  <a:pt x="8345150" y="585371"/>
                </a:cubicBezTo>
                <a:lnTo>
                  <a:pt x="8347451" y="585864"/>
                </a:lnTo>
                <a:lnTo>
                  <a:pt x="8341060" y="590777"/>
                </a:lnTo>
                <a:cubicBezTo>
                  <a:pt x="8327915" y="598289"/>
                  <a:pt x="8310820" y="603568"/>
                  <a:pt x="8311692" y="612273"/>
                </a:cubicBezTo>
                <a:cubicBezTo>
                  <a:pt x="8356989" y="595292"/>
                  <a:pt x="8383038" y="602721"/>
                  <a:pt x="8419031" y="590985"/>
                </a:cubicBezTo>
                <a:lnTo>
                  <a:pt x="8435725" y="584235"/>
                </a:lnTo>
                <a:lnTo>
                  <a:pt x="8452719" y="582947"/>
                </a:lnTo>
                <a:cubicBezTo>
                  <a:pt x="8470134" y="581321"/>
                  <a:pt x="8487663" y="578298"/>
                  <a:pt x="8505414" y="572486"/>
                </a:cubicBezTo>
                <a:cubicBezTo>
                  <a:pt x="8508377" y="589524"/>
                  <a:pt x="8503076" y="601793"/>
                  <a:pt x="8488079" y="609196"/>
                </a:cubicBezTo>
                <a:cubicBezTo>
                  <a:pt x="8476060" y="615398"/>
                  <a:pt x="8480025" y="619876"/>
                  <a:pt x="8489722" y="624742"/>
                </a:cubicBezTo>
                <a:cubicBezTo>
                  <a:pt x="8499306" y="631004"/>
                  <a:pt x="8509781" y="626100"/>
                  <a:pt x="8519810" y="626780"/>
                </a:cubicBezTo>
                <a:cubicBezTo>
                  <a:pt x="8532818" y="626258"/>
                  <a:pt x="8545936" y="624341"/>
                  <a:pt x="8558943" y="623818"/>
                </a:cubicBezTo>
                <a:cubicBezTo>
                  <a:pt x="8563242" y="624110"/>
                  <a:pt x="8569196" y="621707"/>
                  <a:pt x="8570294" y="625991"/>
                </a:cubicBezTo>
                <a:cubicBezTo>
                  <a:pt x="8572715" y="631767"/>
                  <a:pt x="8568081" y="635663"/>
                  <a:pt x="8564993" y="638259"/>
                </a:cubicBezTo>
                <a:cubicBezTo>
                  <a:pt x="8561906" y="640857"/>
                  <a:pt x="8557385" y="643357"/>
                  <a:pt x="8554296" y="645954"/>
                </a:cubicBezTo>
                <a:cubicBezTo>
                  <a:pt x="8526946" y="663745"/>
                  <a:pt x="8498052" y="682835"/>
                  <a:pt x="8472025" y="702118"/>
                </a:cubicBezTo>
                <a:cubicBezTo>
                  <a:pt x="8461216" y="711209"/>
                  <a:pt x="8453050" y="723284"/>
                  <a:pt x="8461855" y="739314"/>
                </a:cubicBezTo>
                <a:cubicBezTo>
                  <a:pt x="8465708" y="745188"/>
                  <a:pt x="8463719" y="752070"/>
                  <a:pt x="8460408" y="757457"/>
                </a:cubicBezTo>
                <a:cubicBezTo>
                  <a:pt x="8458865" y="758756"/>
                  <a:pt x="8457209" y="761450"/>
                  <a:pt x="8455664" y="762749"/>
                </a:cubicBezTo>
                <a:cubicBezTo>
                  <a:pt x="8454885" y="772517"/>
                  <a:pt x="8452451" y="784981"/>
                  <a:pt x="8460603" y="791147"/>
                </a:cubicBezTo>
                <a:cubicBezTo>
                  <a:pt x="8468755" y="797311"/>
                  <a:pt x="8477908" y="790915"/>
                  <a:pt x="8484195" y="784325"/>
                </a:cubicBezTo>
                <a:cubicBezTo>
                  <a:pt x="8508901" y="763548"/>
                  <a:pt x="8536141" y="747153"/>
                  <a:pt x="8568665" y="736728"/>
                </a:cubicBezTo>
                <a:cubicBezTo>
                  <a:pt x="8577596" y="733124"/>
                  <a:pt x="8581672" y="736206"/>
                  <a:pt x="8586957" y="742177"/>
                </a:cubicBezTo>
                <a:cubicBezTo>
                  <a:pt x="8593565" y="749641"/>
                  <a:pt x="8586068" y="753342"/>
                  <a:pt x="8581435" y="757237"/>
                </a:cubicBezTo>
                <a:cubicBezTo>
                  <a:pt x="8570626" y="766328"/>
                  <a:pt x="8559818" y="775417"/>
                  <a:pt x="8550441" y="784603"/>
                </a:cubicBezTo>
                <a:cubicBezTo>
                  <a:pt x="8545696" y="789894"/>
                  <a:pt x="8542275" y="796678"/>
                  <a:pt x="8549104" y="801351"/>
                </a:cubicBezTo>
                <a:cubicBezTo>
                  <a:pt x="8555935" y="806023"/>
                  <a:pt x="8556714" y="796254"/>
                  <a:pt x="8561346" y="792358"/>
                </a:cubicBezTo>
                <a:cubicBezTo>
                  <a:pt x="8563002" y="789664"/>
                  <a:pt x="8566090" y="787067"/>
                  <a:pt x="8567746" y="784373"/>
                </a:cubicBezTo>
                <a:cubicBezTo>
                  <a:pt x="8587932" y="766096"/>
                  <a:pt x="8589364" y="766194"/>
                  <a:pt x="8595847" y="793292"/>
                </a:cubicBezTo>
                <a:cubicBezTo>
                  <a:pt x="8598155" y="800465"/>
                  <a:pt x="8601133" y="799263"/>
                  <a:pt x="8606864" y="799651"/>
                </a:cubicBezTo>
                <a:cubicBezTo>
                  <a:pt x="8634422" y="797309"/>
                  <a:pt x="8659337" y="791980"/>
                  <a:pt x="8678534" y="768025"/>
                </a:cubicBezTo>
                <a:cubicBezTo>
                  <a:pt x="8697510" y="746860"/>
                  <a:pt x="8720338" y="731569"/>
                  <a:pt x="8745809" y="719263"/>
                </a:cubicBezTo>
                <a:cubicBezTo>
                  <a:pt x="8772825" y="705658"/>
                  <a:pt x="8793456" y="681800"/>
                  <a:pt x="8824436" y="672673"/>
                </a:cubicBezTo>
                <a:cubicBezTo>
                  <a:pt x="8828846" y="671569"/>
                  <a:pt x="8832046" y="667576"/>
                  <a:pt x="8833701" y="664881"/>
                </a:cubicBezTo>
                <a:cubicBezTo>
                  <a:pt x="8863931" y="629045"/>
                  <a:pt x="8901978" y="603559"/>
                  <a:pt x="8941347" y="579567"/>
                </a:cubicBezTo>
                <a:cubicBezTo>
                  <a:pt x="8948957" y="574471"/>
                  <a:pt x="8958110" y="568075"/>
                  <a:pt x="8966039" y="577031"/>
                </a:cubicBezTo>
                <a:cubicBezTo>
                  <a:pt x="8975402" y="586083"/>
                  <a:pt x="8967569" y="593972"/>
                  <a:pt x="8959737" y="601859"/>
                </a:cubicBezTo>
                <a:cubicBezTo>
                  <a:pt x="8950361" y="611046"/>
                  <a:pt x="8941976" y="621353"/>
                  <a:pt x="8932075" y="630329"/>
                </a:cubicBezTo>
                <a:lnTo>
                  <a:pt x="8928945" y="632665"/>
                </a:lnTo>
                <a:lnTo>
                  <a:pt x="8926532" y="633143"/>
                </a:lnTo>
                <a:lnTo>
                  <a:pt x="8909694" y="644966"/>
                </a:lnTo>
                <a:lnTo>
                  <a:pt x="8895327" y="650816"/>
                </a:lnTo>
                <a:cubicBezTo>
                  <a:pt x="8887996" y="652424"/>
                  <a:pt x="8883721" y="656344"/>
                  <a:pt x="8882975" y="661205"/>
                </a:cubicBezTo>
                <a:lnTo>
                  <a:pt x="8883439" y="663505"/>
                </a:lnTo>
                <a:lnTo>
                  <a:pt x="8851483" y="684321"/>
                </a:lnTo>
                <a:cubicBezTo>
                  <a:pt x="8830383" y="700573"/>
                  <a:pt x="8815851" y="713092"/>
                  <a:pt x="8791965" y="739444"/>
                </a:cubicBezTo>
                <a:cubicBezTo>
                  <a:pt x="8795750" y="745809"/>
                  <a:pt x="8803712" y="737025"/>
                  <a:pt x="8807496" y="743390"/>
                </a:cubicBezTo>
                <a:cubicBezTo>
                  <a:pt x="8765295" y="775896"/>
                  <a:pt x="8732446" y="794567"/>
                  <a:pt x="8696815" y="823339"/>
                </a:cubicBezTo>
                <a:cubicBezTo>
                  <a:pt x="8657398" y="845745"/>
                  <a:pt x="8621765" y="874516"/>
                  <a:pt x="8576778" y="917121"/>
                </a:cubicBezTo>
                <a:cubicBezTo>
                  <a:pt x="8604449" y="897134"/>
                  <a:pt x="8593702" y="916017"/>
                  <a:pt x="8589525" y="931167"/>
                </a:cubicBezTo>
                <a:cubicBezTo>
                  <a:pt x="8588132" y="936216"/>
                  <a:pt x="8581563" y="939950"/>
                  <a:pt x="8580170" y="945000"/>
                </a:cubicBezTo>
                <a:cubicBezTo>
                  <a:pt x="8580170" y="945000"/>
                  <a:pt x="8585348" y="946316"/>
                  <a:pt x="8591917" y="942582"/>
                </a:cubicBezTo>
                <a:cubicBezTo>
                  <a:pt x="8591917" y="942582"/>
                  <a:pt x="8591917" y="942582"/>
                  <a:pt x="8598486" y="938847"/>
                </a:cubicBezTo>
                <a:cubicBezTo>
                  <a:pt x="8585348" y="946316"/>
                  <a:pt x="8600879" y="950261"/>
                  <a:pt x="8616802" y="932693"/>
                </a:cubicBezTo>
                <a:cubicBezTo>
                  <a:pt x="8616802" y="932693"/>
                  <a:pt x="8616802" y="932693"/>
                  <a:pt x="8613018" y="926328"/>
                </a:cubicBezTo>
                <a:cubicBezTo>
                  <a:pt x="8614410" y="921279"/>
                  <a:pt x="8620980" y="917544"/>
                  <a:pt x="8620980" y="917544"/>
                </a:cubicBezTo>
                <a:cubicBezTo>
                  <a:pt x="8617195" y="911179"/>
                  <a:pt x="8615802" y="916229"/>
                  <a:pt x="8609233" y="919964"/>
                </a:cubicBezTo>
                <a:cubicBezTo>
                  <a:pt x="8609233" y="919964"/>
                  <a:pt x="8609233" y="919964"/>
                  <a:pt x="8602663" y="923698"/>
                </a:cubicBezTo>
                <a:cubicBezTo>
                  <a:pt x="8619980" y="901080"/>
                  <a:pt x="8662182" y="868574"/>
                  <a:pt x="8672537" y="871204"/>
                </a:cubicBezTo>
                <a:cubicBezTo>
                  <a:pt x="8714738" y="838699"/>
                  <a:pt x="8747978" y="798513"/>
                  <a:pt x="8778041" y="789941"/>
                </a:cubicBezTo>
                <a:cubicBezTo>
                  <a:pt x="8805712" y="769953"/>
                  <a:pt x="8788788" y="771057"/>
                  <a:pt x="8804711" y="753489"/>
                </a:cubicBezTo>
                <a:cubicBezTo>
                  <a:pt x="8832382" y="733502"/>
                  <a:pt x="8834775" y="744917"/>
                  <a:pt x="8854483" y="733714"/>
                </a:cubicBezTo>
                <a:cubicBezTo>
                  <a:pt x="8860802" y="725863"/>
                  <a:pt x="8867184" y="719042"/>
                  <a:pt x="8873511" y="713051"/>
                </a:cubicBezTo>
                <a:lnTo>
                  <a:pt x="8880509" y="707178"/>
                </a:lnTo>
                <a:lnTo>
                  <a:pt x="8832858" y="756730"/>
                </a:lnTo>
                <a:cubicBezTo>
                  <a:pt x="8812891" y="776776"/>
                  <a:pt x="8792264" y="796074"/>
                  <a:pt x="8769985" y="813508"/>
                </a:cubicBezTo>
                <a:cubicBezTo>
                  <a:pt x="8748479" y="830292"/>
                  <a:pt x="8729836" y="847271"/>
                  <a:pt x="8728932" y="876675"/>
                </a:cubicBezTo>
                <a:cubicBezTo>
                  <a:pt x="8728487" y="882257"/>
                  <a:pt x="8725176" y="887645"/>
                  <a:pt x="8719111" y="891444"/>
                </a:cubicBezTo>
                <a:cubicBezTo>
                  <a:pt x="8694961" y="905242"/>
                  <a:pt x="8681606" y="928191"/>
                  <a:pt x="8665497" y="949550"/>
                </a:cubicBezTo>
                <a:cubicBezTo>
                  <a:pt x="8654242" y="964222"/>
                  <a:pt x="8643099" y="977499"/>
                  <a:pt x="8631956" y="990775"/>
                </a:cubicBezTo>
                <a:cubicBezTo>
                  <a:pt x="8627101" y="997462"/>
                  <a:pt x="8622135" y="1005544"/>
                  <a:pt x="8624332" y="1014112"/>
                </a:cubicBezTo>
                <a:cubicBezTo>
                  <a:pt x="8627962" y="1022776"/>
                  <a:pt x="8631593" y="1031442"/>
                  <a:pt x="8645268" y="1022546"/>
                </a:cubicBezTo>
                <a:cubicBezTo>
                  <a:pt x="8665231" y="1007060"/>
                  <a:pt x="8690035" y="1003129"/>
                  <a:pt x="8716938" y="990919"/>
                </a:cubicBezTo>
                <a:cubicBezTo>
                  <a:pt x="8704795" y="1016755"/>
                  <a:pt x="8697170" y="1040094"/>
                  <a:pt x="8675886" y="1054086"/>
                </a:cubicBezTo>
                <a:cubicBezTo>
                  <a:pt x="8671366" y="1056586"/>
                  <a:pt x="8668165" y="1060579"/>
                  <a:pt x="8669153" y="1066258"/>
                </a:cubicBezTo>
                <a:cubicBezTo>
                  <a:pt x="8671575" y="1072035"/>
                  <a:pt x="8676095" y="1069534"/>
                  <a:pt x="8680505" y="1068430"/>
                </a:cubicBezTo>
                <a:cubicBezTo>
                  <a:pt x="8687780" y="1067520"/>
                  <a:pt x="8691746" y="1071998"/>
                  <a:pt x="8692732" y="1077678"/>
                </a:cubicBezTo>
                <a:cubicBezTo>
                  <a:pt x="8694930" y="1086245"/>
                  <a:pt x="8687543" y="1088551"/>
                  <a:pt x="8681811" y="1088163"/>
                </a:cubicBezTo>
                <a:cubicBezTo>
                  <a:pt x="8670350" y="1087386"/>
                  <a:pt x="8666927" y="1094171"/>
                  <a:pt x="8666260" y="1102543"/>
                </a:cubicBezTo>
                <a:cubicBezTo>
                  <a:pt x="8663935" y="1113611"/>
                  <a:pt x="8667344" y="1125067"/>
                  <a:pt x="8677262" y="1127143"/>
                </a:cubicBezTo>
                <a:cubicBezTo>
                  <a:pt x="8687293" y="1127822"/>
                  <a:pt x="8686749" y="1116560"/>
                  <a:pt x="8688851" y="1108284"/>
                </a:cubicBezTo>
                <a:cubicBezTo>
                  <a:pt x="8689074" y="1105493"/>
                  <a:pt x="8690618" y="1104194"/>
                  <a:pt x="8690952" y="1100007"/>
                </a:cubicBezTo>
                <a:cubicBezTo>
                  <a:pt x="8699327" y="1103380"/>
                  <a:pt x="8694471" y="1110067"/>
                  <a:pt x="8697002" y="1114448"/>
                </a:cubicBezTo>
                <a:cubicBezTo>
                  <a:pt x="8700745" y="1121717"/>
                  <a:pt x="8704487" y="1128987"/>
                  <a:pt x="8712541" y="1118308"/>
                </a:cubicBezTo>
                <a:cubicBezTo>
                  <a:pt x="8715741" y="1114314"/>
                  <a:pt x="8715852" y="1112919"/>
                  <a:pt x="8721472" y="1114703"/>
                </a:cubicBezTo>
                <a:cubicBezTo>
                  <a:pt x="8742743" y="1118950"/>
                  <a:pt x="8763137" y="1116122"/>
                  <a:pt x="8782208" y="1111802"/>
                </a:cubicBezTo>
                <a:cubicBezTo>
                  <a:pt x="8802825" y="1106182"/>
                  <a:pt x="8823441" y="1100563"/>
                  <a:pt x="8844933" y="1102019"/>
                </a:cubicBezTo>
                <a:lnTo>
                  <a:pt x="8850173" y="1100869"/>
                </a:lnTo>
                <a:lnTo>
                  <a:pt x="8840982" y="1111627"/>
                </a:lnTo>
                <a:cubicBezTo>
                  <a:pt x="8841230" y="1115726"/>
                  <a:pt x="8845688" y="1119554"/>
                  <a:pt x="8853779" y="1124581"/>
                </a:cubicBezTo>
                <a:cubicBezTo>
                  <a:pt x="8864362" y="1130003"/>
                  <a:pt x="8875369" y="1132994"/>
                  <a:pt x="8885108" y="1143278"/>
                </a:cubicBezTo>
                <a:cubicBezTo>
                  <a:pt x="8840854" y="1140018"/>
                  <a:pt x="8809215" y="1159985"/>
                  <a:pt x="8773436" y="1174302"/>
                </a:cubicBezTo>
                <a:cubicBezTo>
                  <a:pt x="8747013" y="1186353"/>
                  <a:pt x="8719363" y="1190717"/>
                  <a:pt x="8691753" y="1180101"/>
                </a:cubicBezTo>
                <a:cubicBezTo>
                  <a:pt x="8690295" y="1181120"/>
                  <a:pt x="8688838" y="1182138"/>
                  <a:pt x="8688838" y="1182138"/>
                </a:cubicBezTo>
                <a:cubicBezTo>
                  <a:pt x="8690830" y="1214925"/>
                  <a:pt x="8685001" y="1218996"/>
                  <a:pt x="8652596" y="1213866"/>
                </a:cubicBezTo>
                <a:cubicBezTo>
                  <a:pt x="8642626" y="1212286"/>
                  <a:pt x="8632656" y="1210707"/>
                  <a:pt x="8622686" y="1209129"/>
                </a:cubicBezTo>
                <a:cubicBezTo>
                  <a:pt x="8616242" y="1209358"/>
                  <a:pt x="8611871" y="1212412"/>
                  <a:pt x="8617047" y="1219477"/>
                </a:cubicBezTo>
                <a:cubicBezTo>
                  <a:pt x="8628014" y="1237449"/>
                  <a:pt x="8643160" y="1246090"/>
                  <a:pt x="8664559" y="1248230"/>
                </a:cubicBezTo>
                <a:cubicBezTo>
                  <a:pt x="8680972" y="1249579"/>
                  <a:pt x="8697808" y="1248500"/>
                  <a:pt x="8713798" y="1252279"/>
                </a:cubicBezTo>
                <a:cubicBezTo>
                  <a:pt x="8706472" y="1272350"/>
                  <a:pt x="8692935" y="1283944"/>
                  <a:pt x="8672150" y="1285649"/>
                </a:cubicBezTo>
                <a:cubicBezTo>
                  <a:pt x="8680432" y="1296951"/>
                  <a:pt x="8692895" y="1298924"/>
                  <a:pt x="8704936" y="1303328"/>
                </a:cubicBezTo>
                <a:cubicBezTo>
                  <a:pt x="8715942" y="1306319"/>
                  <a:pt x="8725490" y="1310330"/>
                  <a:pt x="8731702" y="1318806"/>
                </a:cubicBezTo>
                <a:cubicBezTo>
                  <a:pt x="8734289" y="1322337"/>
                  <a:pt x="8735373" y="1325319"/>
                  <a:pt x="8734640" y="1327701"/>
                </a:cubicBezTo>
                <a:cubicBezTo>
                  <a:pt x="8733906" y="1330083"/>
                  <a:pt x="8731355" y="1331864"/>
                  <a:pt x="8726677" y="1332996"/>
                </a:cubicBezTo>
                <a:cubicBezTo>
                  <a:pt x="8705471" y="1337132"/>
                  <a:pt x="8686987" y="1332956"/>
                  <a:pt x="8667890" y="1324938"/>
                </a:cubicBezTo>
                <a:cubicBezTo>
                  <a:pt x="8648793" y="1316919"/>
                  <a:pt x="8631153" y="1307880"/>
                  <a:pt x="8610599" y="1300881"/>
                </a:cubicBezTo>
                <a:cubicBezTo>
                  <a:pt x="8617232" y="1306925"/>
                  <a:pt x="8623444" y="1315402"/>
                  <a:pt x="8631114" y="1322861"/>
                </a:cubicBezTo>
                <a:cubicBezTo>
                  <a:pt x="8636712" y="1327493"/>
                  <a:pt x="8640432" y="1335577"/>
                  <a:pt x="8634180" y="1342079"/>
                </a:cubicBezTo>
                <a:cubicBezTo>
                  <a:pt x="8626472" y="1349601"/>
                  <a:pt x="8616693" y="1354297"/>
                  <a:pt x="8607988" y="1345425"/>
                </a:cubicBezTo>
                <a:cubicBezTo>
                  <a:pt x="8598249" y="1335142"/>
                  <a:pt x="8584137" y="1327912"/>
                  <a:pt x="8579190" y="1312142"/>
                </a:cubicBezTo>
                <a:cubicBezTo>
                  <a:pt x="8578156" y="1310730"/>
                  <a:pt x="8576507" y="1305473"/>
                  <a:pt x="8573171" y="1309939"/>
                </a:cubicBezTo>
                <a:lnTo>
                  <a:pt x="8565062" y="1313196"/>
                </a:lnTo>
                <a:lnTo>
                  <a:pt x="8560471" y="1316315"/>
                </a:lnTo>
                <a:cubicBezTo>
                  <a:pt x="8532581" y="1336156"/>
                  <a:pt x="8504994" y="1356720"/>
                  <a:pt x="8475483" y="1374345"/>
                </a:cubicBezTo>
                <a:cubicBezTo>
                  <a:pt x="8463346" y="1381934"/>
                  <a:pt x="8444385" y="1384847"/>
                  <a:pt x="8444133" y="1405876"/>
                </a:cubicBezTo>
                <a:cubicBezTo>
                  <a:pt x="8445452" y="1407370"/>
                  <a:pt x="8441042" y="1408472"/>
                  <a:pt x="8439497" y="1409769"/>
                </a:cubicBezTo>
                <a:cubicBezTo>
                  <a:pt x="8422389" y="1425437"/>
                  <a:pt x="8405393" y="1439709"/>
                  <a:pt x="8384548" y="1448105"/>
                </a:cubicBezTo>
                <a:cubicBezTo>
                  <a:pt x="8374069" y="1453002"/>
                  <a:pt x="8366343" y="1459488"/>
                  <a:pt x="8358506" y="1467372"/>
                </a:cubicBezTo>
                <a:cubicBezTo>
                  <a:pt x="8353646" y="1474055"/>
                  <a:pt x="8352971" y="1482428"/>
                  <a:pt x="8356822" y="1488304"/>
                </a:cubicBezTo>
                <a:cubicBezTo>
                  <a:pt x="8362102" y="1494279"/>
                  <a:pt x="8366850" y="1488991"/>
                  <a:pt x="8372693" y="1487988"/>
                </a:cubicBezTo>
                <a:cubicBezTo>
                  <a:pt x="8396180" y="1482579"/>
                  <a:pt x="8417250" y="1471392"/>
                  <a:pt x="8436999" y="1458711"/>
                </a:cubicBezTo>
                <a:cubicBezTo>
                  <a:pt x="8455203" y="1447327"/>
                  <a:pt x="8468183" y="1465054"/>
                  <a:pt x="8483831" y="1467528"/>
                </a:cubicBezTo>
                <a:cubicBezTo>
                  <a:pt x="8490994" y="1468019"/>
                  <a:pt x="8479955" y="1479891"/>
                  <a:pt x="8480825" y="1486969"/>
                </a:cubicBezTo>
                <a:cubicBezTo>
                  <a:pt x="8483691" y="1487164"/>
                  <a:pt x="8487876" y="1488854"/>
                  <a:pt x="8490742" y="1489051"/>
                </a:cubicBezTo>
                <a:cubicBezTo>
                  <a:pt x="8506279" y="1492919"/>
                  <a:pt x="8524819" y="1477350"/>
                  <a:pt x="8537912" y="1493680"/>
                </a:cubicBezTo>
                <a:cubicBezTo>
                  <a:pt x="8540552" y="1496668"/>
                  <a:pt x="8543867" y="1491282"/>
                  <a:pt x="8545412" y="1489984"/>
                </a:cubicBezTo>
                <a:cubicBezTo>
                  <a:pt x="8548614" y="1485995"/>
                  <a:pt x="8550497" y="1480511"/>
                  <a:pt x="8557549" y="1482397"/>
                </a:cubicBezTo>
                <a:cubicBezTo>
                  <a:pt x="8554768" y="1499044"/>
                  <a:pt x="8554768" y="1499044"/>
                  <a:pt x="8572074" y="1498825"/>
                </a:cubicBezTo>
                <a:cubicBezTo>
                  <a:pt x="8580782" y="1498018"/>
                  <a:pt x="8598172" y="1514643"/>
                  <a:pt x="8597273" y="1525807"/>
                </a:cubicBezTo>
                <a:cubicBezTo>
                  <a:pt x="8595701" y="1545346"/>
                  <a:pt x="8591376" y="1563291"/>
                  <a:pt x="8568985" y="1572984"/>
                </a:cubicBezTo>
                <a:cubicBezTo>
                  <a:pt x="8543505" y="1585274"/>
                  <a:pt x="8526173" y="1603732"/>
                  <a:pt x="8521060" y="1631446"/>
                </a:cubicBezTo>
                <a:cubicBezTo>
                  <a:pt x="8518504" y="1645304"/>
                  <a:pt x="8509121" y="1654484"/>
                  <a:pt x="8495777" y="1659184"/>
                </a:cubicBezTo>
                <a:cubicBezTo>
                  <a:pt x="8485299" y="1664080"/>
                  <a:pt x="8473499" y="1667481"/>
                  <a:pt x="8465437" y="1678156"/>
                </a:cubicBezTo>
                <a:cubicBezTo>
                  <a:pt x="8451082" y="1695416"/>
                  <a:pt x="8429901" y="1707998"/>
                  <a:pt x="8411472" y="1722172"/>
                </a:cubicBezTo>
                <a:cubicBezTo>
                  <a:pt x="8405403" y="1725966"/>
                  <a:pt x="8399337" y="1729761"/>
                  <a:pt x="8390850" y="1727778"/>
                </a:cubicBezTo>
                <a:cubicBezTo>
                  <a:pt x="8378181" y="1724104"/>
                  <a:pt x="8367478" y="1731790"/>
                  <a:pt x="8355791" y="1733798"/>
                </a:cubicBezTo>
                <a:cubicBezTo>
                  <a:pt x="8324917" y="1741507"/>
                  <a:pt x="8330706" y="1776983"/>
                  <a:pt x="8308091" y="1789468"/>
                </a:cubicBezTo>
                <a:cubicBezTo>
                  <a:pt x="8306658" y="1789370"/>
                  <a:pt x="8306545" y="1790765"/>
                  <a:pt x="8306545" y="1790765"/>
                </a:cubicBezTo>
                <a:cubicBezTo>
                  <a:pt x="8314890" y="1812385"/>
                  <a:pt x="8290336" y="1795269"/>
                  <a:pt x="8289437" y="1806434"/>
                </a:cubicBezTo>
                <a:cubicBezTo>
                  <a:pt x="8273367" y="1791301"/>
                  <a:pt x="8273453" y="1808145"/>
                  <a:pt x="8271458" y="1815026"/>
                </a:cubicBezTo>
                <a:cubicBezTo>
                  <a:pt x="8269463" y="1821905"/>
                  <a:pt x="8264828" y="1825797"/>
                  <a:pt x="8260081" y="1831085"/>
                </a:cubicBezTo>
                <a:cubicBezTo>
                  <a:pt x="8249378" y="1838772"/>
                  <a:pt x="8235809" y="1846264"/>
                  <a:pt x="8232157" y="1855836"/>
                </a:cubicBezTo>
                <a:cubicBezTo>
                  <a:pt x="8226848" y="1868101"/>
                  <a:pt x="8219348" y="1871797"/>
                  <a:pt x="8210639" y="1872606"/>
                </a:cubicBezTo>
                <a:lnTo>
                  <a:pt x="8201229" y="1874640"/>
                </a:lnTo>
                <a:lnTo>
                  <a:pt x="8192021" y="1883059"/>
                </a:lnTo>
                <a:lnTo>
                  <a:pt x="8176785" y="1895400"/>
                </a:lnTo>
                <a:lnTo>
                  <a:pt x="8178848" y="1940038"/>
                </a:lnTo>
                <a:cubicBezTo>
                  <a:pt x="8173940" y="1957425"/>
                  <a:pt x="8163905" y="1974261"/>
                  <a:pt x="8150623" y="1991528"/>
                </a:cubicBezTo>
                <a:cubicBezTo>
                  <a:pt x="8117002" y="2031537"/>
                  <a:pt x="8103968" y="2086215"/>
                  <a:pt x="8082218" y="2133728"/>
                </a:cubicBezTo>
                <a:cubicBezTo>
                  <a:pt x="8068270" y="2169618"/>
                  <a:pt x="8049136" y="2195602"/>
                  <a:pt x="8011821" y="2213405"/>
                </a:cubicBezTo>
                <a:cubicBezTo>
                  <a:pt x="7964293" y="2236343"/>
                  <a:pt x="7941796" y="2290007"/>
                  <a:pt x="7896676" y="2319434"/>
                </a:cubicBezTo>
                <a:cubicBezTo>
                  <a:pt x="7892774" y="2325245"/>
                  <a:pt x="7888499" y="2334134"/>
                  <a:pt x="7882190" y="2333456"/>
                </a:cubicBezTo>
                <a:cubicBezTo>
                  <a:pt x="7834497" y="2331452"/>
                  <a:pt x="7829267" y="2374506"/>
                  <a:pt x="7810132" y="2400493"/>
                </a:cubicBezTo>
                <a:cubicBezTo>
                  <a:pt x="7787469" y="2429215"/>
                  <a:pt x="7756462" y="2447695"/>
                  <a:pt x="7725455" y="2466174"/>
                </a:cubicBezTo>
                <a:cubicBezTo>
                  <a:pt x="7718773" y="2468571"/>
                  <a:pt x="7718025" y="2474724"/>
                  <a:pt x="7720432" y="2481213"/>
                </a:cubicBezTo>
                <a:cubicBezTo>
                  <a:pt x="7717818" y="2502740"/>
                  <a:pt x="7695361" y="2503445"/>
                  <a:pt x="7693328" y="2493881"/>
                </a:cubicBezTo>
                <a:cubicBezTo>
                  <a:pt x="7680916" y="2464509"/>
                  <a:pt x="7666057" y="2481606"/>
                  <a:pt x="7652317" y="2489478"/>
                </a:cubicBezTo>
                <a:cubicBezTo>
                  <a:pt x="7627992" y="2505559"/>
                  <a:pt x="7611639" y="2534959"/>
                  <a:pt x="7578971" y="2540799"/>
                </a:cubicBezTo>
                <a:cubicBezTo>
                  <a:pt x="7569134" y="2542859"/>
                  <a:pt x="7564486" y="2554821"/>
                  <a:pt x="7566520" y="2564386"/>
                </a:cubicBezTo>
                <a:cubicBezTo>
                  <a:pt x="7572995" y="2590005"/>
                  <a:pt x="7556101" y="2597537"/>
                  <a:pt x="7532897" y="2604393"/>
                </a:cubicBezTo>
                <a:cubicBezTo>
                  <a:pt x="7519158" y="2612265"/>
                  <a:pt x="7486325" y="2593163"/>
                  <a:pt x="7487778" y="2633821"/>
                </a:cubicBezTo>
                <a:cubicBezTo>
                  <a:pt x="7489066" y="2649536"/>
                  <a:pt x="7455278" y="2664602"/>
                  <a:pt x="7481055" y="2689178"/>
                </a:cubicBezTo>
                <a:cubicBezTo>
                  <a:pt x="7489771" y="2696344"/>
                  <a:pt x="7475658" y="2707291"/>
                  <a:pt x="7468602" y="2712764"/>
                </a:cubicBezTo>
                <a:cubicBezTo>
                  <a:pt x="7447806" y="2726110"/>
                  <a:pt x="7421822" y="2729551"/>
                  <a:pt x="7411777" y="2759628"/>
                </a:cubicBezTo>
                <a:cubicBezTo>
                  <a:pt x="7410615" y="2762619"/>
                  <a:pt x="7409002" y="2764392"/>
                  <a:pt x="7407099" y="2765259"/>
                </a:cubicBezTo>
                <a:cubicBezTo>
                  <a:pt x="7401390" y="2767859"/>
                  <a:pt x="7393079" y="2762294"/>
                  <a:pt x="7386541" y="2756918"/>
                </a:cubicBezTo>
                <a:lnTo>
                  <a:pt x="7345962" y="2722841"/>
                </a:lnTo>
                <a:lnTo>
                  <a:pt x="7371331" y="2756597"/>
                </a:lnTo>
                <a:lnTo>
                  <a:pt x="7359465" y="2755196"/>
                </a:lnTo>
                <a:cubicBezTo>
                  <a:pt x="7349027" y="2754894"/>
                  <a:pt x="7349426" y="2759861"/>
                  <a:pt x="7351018" y="2779724"/>
                </a:cubicBezTo>
                <a:cubicBezTo>
                  <a:pt x="7352410" y="2794884"/>
                  <a:pt x="7341089" y="2813092"/>
                  <a:pt x="7329185" y="2819293"/>
                </a:cubicBezTo>
                <a:cubicBezTo>
                  <a:pt x="7325216" y="2821362"/>
                  <a:pt x="7321184" y="2822096"/>
                  <a:pt x="7317537" y="2820938"/>
                </a:cubicBezTo>
                <a:cubicBezTo>
                  <a:pt x="7292294" y="2811008"/>
                  <a:pt x="7275346" y="2820991"/>
                  <a:pt x="7256563" y="2834443"/>
                </a:cubicBezTo>
                <a:cubicBezTo>
                  <a:pt x="7247501" y="2843088"/>
                  <a:pt x="7238046" y="2854168"/>
                  <a:pt x="7222669" y="2854408"/>
                </a:cubicBezTo>
                <a:cubicBezTo>
                  <a:pt x="7204795" y="2854283"/>
                  <a:pt x="7202172" y="2862624"/>
                  <a:pt x="7204813" y="2877968"/>
                </a:cubicBezTo>
                <a:cubicBezTo>
                  <a:pt x="7206134" y="2885640"/>
                  <a:pt x="7207454" y="2893311"/>
                  <a:pt x="7197072" y="2894285"/>
                </a:cubicBezTo>
                <a:cubicBezTo>
                  <a:pt x="7188134" y="2894221"/>
                  <a:pt x="7180642" y="2893124"/>
                  <a:pt x="7178661" y="2881617"/>
                </a:cubicBezTo>
                <a:cubicBezTo>
                  <a:pt x="7177341" y="2873945"/>
                  <a:pt x="7177465" y="2865239"/>
                  <a:pt x="7175092" y="2856166"/>
                </a:cubicBezTo>
                <a:cubicBezTo>
                  <a:pt x="7168366" y="2826512"/>
                  <a:pt x="7141285" y="2820054"/>
                  <a:pt x="7117774" y="2839046"/>
                </a:cubicBezTo>
                <a:cubicBezTo>
                  <a:pt x="7111995" y="2843186"/>
                  <a:pt x="7108320" y="2850126"/>
                  <a:pt x="7103593" y="2855665"/>
                </a:cubicBezTo>
                <a:cubicBezTo>
                  <a:pt x="7098865" y="2861204"/>
                  <a:pt x="7094139" y="2866744"/>
                  <a:pt x="7086646" y="2865648"/>
                </a:cubicBezTo>
                <a:cubicBezTo>
                  <a:pt x="7048792" y="2862596"/>
                  <a:pt x="7028046" y="2888225"/>
                  <a:pt x="7006640" y="2910019"/>
                </a:cubicBezTo>
                <a:cubicBezTo>
                  <a:pt x="7004802" y="2913489"/>
                  <a:pt x="7001912" y="2915559"/>
                  <a:pt x="7006516" y="2918726"/>
                </a:cubicBezTo>
                <a:cubicBezTo>
                  <a:pt x="7011117" y="2921893"/>
                  <a:pt x="7015328" y="2927495"/>
                  <a:pt x="7022820" y="2928594"/>
                </a:cubicBezTo>
                <a:cubicBezTo>
                  <a:pt x="7027815" y="2929323"/>
                  <a:pt x="7026103" y="2924087"/>
                  <a:pt x="7026495" y="2921651"/>
                </a:cubicBezTo>
                <a:cubicBezTo>
                  <a:pt x="7032131" y="2902535"/>
                  <a:pt x="7042639" y="2892856"/>
                  <a:pt x="7060513" y="2892981"/>
                </a:cubicBezTo>
                <a:cubicBezTo>
                  <a:pt x="7079833" y="2892072"/>
                  <a:pt x="7097191" y="2903338"/>
                  <a:pt x="7102329" y="2919048"/>
                </a:cubicBezTo>
                <a:cubicBezTo>
                  <a:pt x="7106147" y="2927085"/>
                  <a:pt x="7102865" y="2931590"/>
                  <a:pt x="7092875" y="2930127"/>
                </a:cubicBezTo>
                <a:cubicBezTo>
                  <a:pt x="7076445" y="2928967"/>
                  <a:pt x="7072770" y="2935907"/>
                  <a:pt x="7070024" y="2952956"/>
                </a:cubicBezTo>
                <a:cubicBezTo>
                  <a:pt x="7068598" y="2977675"/>
                  <a:pt x="7041412" y="3003608"/>
                  <a:pt x="7022484" y="3002082"/>
                </a:cubicBezTo>
                <a:cubicBezTo>
                  <a:pt x="7007500" y="2999887"/>
                  <a:pt x="7000275" y="3005061"/>
                  <a:pt x="6993710" y="3014072"/>
                </a:cubicBezTo>
                <a:cubicBezTo>
                  <a:pt x="6984256" y="3025151"/>
                  <a:pt x="6972698" y="3033429"/>
                  <a:pt x="6955999" y="3025998"/>
                </a:cubicBezTo>
                <a:cubicBezTo>
                  <a:pt x="6945349" y="3020699"/>
                  <a:pt x="6938784" y="3029709"/>
                  <a:pt x="6933665" y="3037684"/>
                </a:cubicBezTo>
                <a:cubicBezTo>
                  <a:pt x="6928546" y="3045659"/>
                  <a:pt x="6924479" y="3055035"/>
                  <a:pt x="6915149" y="3057407"/>
                </a:cubicBezTo>
                <a:cubicBezTo>
                  <a:pt x="6903982" y="3063251"/>
                  <a:pt x="6900949" y="3050343"/>
                  <a:pt x="6886748" y="3043277"/>
                </a:cubicBezTo>
                <a:cubicBezTo>
                  <a:pt x="6901628" y="3077863"/>
                  <a:pt x="6867859" y="3089121"/>
                  <a:pt x="6858549" y="3115179"/>
                </a:cubicBezTo>
                <a:cubicBezTo>
                  <a:pt x="6857227" y="3107507"/>
                  <a:pt x="6856568" y="3103671"/>
                  <a:pt x="6855906" y="3099835"/>
                </a:cubicBezTo>
                <a:cubicBezTo>
                  <a:pt x="6848787" y="3072617"/>
                  <a:pt x="6836693" y="3068353"/>
                  <a:pt x="6813574" y="3084910"/>
                </a:cubicBezTo>
                <a:cubicBezTo>
                  <a:pt x="6798732" y="3097693"/>
                  <a:pt x="6784284" y="3108041"/>
                  <a:pt x="6767336" y="3118024"/>
                </a:cubicBezTo>
                <a:cubicBezTo>
                  <a:pt x="6739615" y="3131413"/>
                  <a:pt x="6710180" y="3139568"/>
                  <a:pt x="6679427" y="3140048"/>
                </a:cubicBezTo>
                <a:cubicBezTo>
                  <a:pt x="6656164" y="3141627"/>
                  <a:pt x="6651045" y="3149603"/>
                  <a:pt x="6656843" y="3169149"/>
                </a:cubicBezTo>
                <a:cubicBezTo>
                  <a:pt x="6666192" y="3190461"/>
                  <a:pt x="6660287" y="3203306"/>
                  <a:pt x="6638346" y="3212556"/>
                </a:cubicBezTo>
                <a:cubicBezTo>
                  <a:pt x="6625734" y="3219434"/>
                  <a:pt x="6612070" y="3224912"/>
                  <a:pt x="6600118" y="3235625"/>
                </a:cubicBezTo>
                <a:cubicBezTo>
                  <a:pt x="6592893" y="3240799"/>
                  <a:pt x="6583563" y="3243173"/>
                  <a:pt x="6573966" y="3239274"/>
                </a:cubicBezTo>
                <a:cubicBezTo>
                  <a:pt x="6572191" y="3238391"/>
                  <a:pt x="6570777" y="3237249"/>
                  <a:pt x="6569529" y="3237066"/>
                </a:cubicBezTo>
                <a:lnTo>
                  <a:pt x="6567138" y="3239524"/>
                </a:lnTo>
                <a:lnTo>
                  <a:pt x="6570687" y="3238235"/>
                </a:lnTo>
                <a:cubicBezTo>
                  <a:pt x="6559138" y="3265440"/>
                  <a:pt x="6419645" y="3403848"/>
                  <a:pt x="6389173" y="3430222"/>
                </a:cubicBezTo>
                <a:cubicBezTo>
                  <a:pt x="6365173" y="3433318"/>
                  <a:pt x="6257755" y="3552804"/>
                  <a:pt x="6232030" y="3583441"/>
                </a:cubicBezTo>
                <a:cubicBezTo>
                  <a:pt x="6190966" y="3637122"/>
                  <a:pt x="6084234" y="3713685"/>
                  <a:pt x="6032105" y="3794153"/>
                </a:cubicBezTo>
                <a:cubicBezTo>
                  <a:pt x="6010884" y="3829732"/>
                  <a:pt x="5989258" y="3881009"/>
                  <a:pt x="5920512" y="3923299"/>
                </a:cubicBezTo>
                <a:cubicBezTo>
                  <a:pt x="5890372" y="3940547"/>
                  <a:pt x="5788474" y="3967340"/>
                  <a:pt x="5767824" y="3994052"/>
                </a:cubicBezTo>
                <a:cubicBezTo>
                  <a:pt x="5762405" y="4008045"/>
                  <a:pt x="5765764" y="4030721"/>
                  <a:pt x="5760108" y="4044453"/>
                </a:cubicBezTo>
                <a:cubicBezTo>
                  <a:pt x="5734137" y="4075770"/>
                  <a:pt x="5725133" y="4065888"/>
                  <a:pt x="5704148" y="4101726"/>
                </a:cubicBezTo>
                <a:cubicBezTo>
                  <a:pt x="5686041" y="4091349"/>
                  <a:pt x="5652220" y="4094109"/>
                  <a:pt x="5627067" y="4115879"/>
                </a:cubicBezTo>
                <a:cubicBezTo>
                  <a:pt x="5631806" y="4121080"/>
                  <a:pt x="5626969" y="4125266"/>
                  <a:pt x="5625429" y="4134971"/>
                </a:cubicBezTo>
                <a:cubicBezTo>
                  <a:pt x="5598654" y="4105584"/>
                  <a:pt x="5601765" y="4128939"/>
                  <a:pt x="5574891" y="4108940"/>
                </a:cubicBezTo>
                <a:cubicBezTo>
                  <a:pt x="5565553" y="4108185"/>
                  <a:pt x="5571543" y="4085324"/>
                  <a:pt x="5571878" y="4076197"/>
                </a:cubicBezTo>
                <a:cubicBezTo>
                  <a:pt x="5567612" y="4071516"/>
                  <a:pt x="5558273" y="4070762"/>
                  <a:pt x="5549841" y="4052011"/>
                </a:cubicBezTo>
                <a:cubicBezTo>
                  <a:pt x="5535182" y="4055861"/>
                  <a:pt x="5525507" y="4064235"/>
                  <a:pt x="5515350" y="4073027"/>
                </a:cubicBezTo>
                <a:cubicBezTo>
                  <a:pt x="5508187" y="4070388"/>
                  <a:pt x="5504605" y="4069068"/>
                  <a:pt x="5501718" y="4067207"/>
                </a:cubicBezTo>
                <a:lnTo>
                  <a:pt x="5497036" y="4062712"/>
                </a:lnTo>
                <a:lnTo>
                  <a:pt x="5495903" y="4063744"/>
                </a:lnTo>
                <a:cubicBezTo>
                  <a:pt x="5495903" y="4063744"/>
                  <a:pt x="5477796" y="4053367"/>
                  <a:pt x="5457145" y="4080078"/>
                </a:cubicBezTo>
                <a:cubicBezTo>
                  <a:pt x="5379725" y="4172668"/>
                  <a:pt x="5263056" y="4282950"/>
                  <a:pt x="5171696" y="4379233"/>
                </a:cubicBezTo>
                <a:cubicBezTo>
                  <a:pt x="5161873" y="4378896"/>
                  <a:pt x="5157607" y="4374215"/>
                  <a:pt x="5152869" y="4369014"/>
                </a:cubicBezTo>
                <a:cubicBezTo>
                  <a:pt x="5146544" y="4401002"/>
                  <a:pt x="5131065" y="4414399"/>
                  <a:pt x="5092406" y="4421345"/>
                </a:cubicBezTo>
                <a:lnTo>
                  <a:pt x="5105912" y="4436168"/>
                </a:lnTo>
                <a:lnTo>
                  <a:pt x="5080525" y="4448406"/>
                </a:lnTo>
                <a:lnTo>
                  <a:pt x="5081531" y="4471795"/>
                </a:lnTo>
                <a:cubicBezTo>
                  <a:pt x="5076568" y="4489168"/>
                  <a:pt x="5066480" y="4505974"/>
                  <a:pt x="5053143" y="4523201"/>
                </a:cubicBezTo>
                <a:cubicBezTo>
                  <a:pt x="5019393" y="4563108"/>
                  <a:pt x="5006187" y="4617749"/>
                  <a:pt x="4984285" y="4665198"/>
                </a:cubicBezTo>
                <a:cubicBezTo>
                  <a:pt x="4970225" y="4701045"/>
                  <a:pt x="4951007" y="4726973"/>
                  <a:pt x="4913635" y="4744662"/>
                </a:cubicBezTo>
                <a:cubicBezTo>
                  <a:pt x="4866036" y="4767456"/>
                  <a:pt x="4843369" y="4821053"/>
                  <a:pt x="4798156" y="4850344"/>
                </a:cubicBezTo>
                <a:cubicBezTo>
                  <a:pt x="4794236" y="4856144"/>
                  <a:pt x="4789933" y="4865020"/>
                  <a:pt x="4783626" y="4864323"/>
                </a:cubicBezTo>
                <a:cubicBezTo>
                  <a:pt x="4735941" y="4862175"/>
                  <a:pt x="4730574" y="4905215"/>
                  <a:pt x="4711356" y="4931143"/>
                </a:cubicBezTo>
                <a:cubicBezTo>
                  <a:pt x="4688601" y="4959797"/>
                  <a:pt x="4657537" y="4978184"/>
                  <a:pt x="4626473" y="4996569"/>
                </a:cubicBezTo>
                <a:cubicBezTo>
                  <a:pt x="4619782" y="4998947"/>
                  <a:pt x="4619014" y="5005097"/>
                  <a:pt x="4621401" y="5011593"/>
                </a:cubicBezTo>
                <a:cubicBezTo>
                  <a:pt x="4618719" y="5033114"/>
                  <a:pt x="4596260" y="5033750"/>
                  <a:pt x="4594258" y="5024179"/>
                </a:cubicBezTo>
                <a:cubicBezTo>
                  <a:pt x="4581939" y="4994769"/>
                  <a:pt x="4567025" y="5011822"/>
                  <a:pt x="4553262" y="5019653"/>
                </a:cubicBezTo>
                <a:cubicBezTo>
                  <a:pt x="4528886" y="5035661"/>
                  <a:pt x="4512440" y="5065011"/>
                  <a:pt x="4479754" y="5070753"/>
                </a:cubicBezTo>
                <a:cubicBezTo>
                  <a:pt x="4469910" y="5072783"/>
                  <a:pt x="4465224" y="5084731"/>
                  <a:pt x="4467227" y="5094302"/>
                </a:cubicBezTo>
                <a:cubicBezTo>
                  <a:pt x="4473620" y="5119942"/>
                  <a:pt x="4456703" y="5127424"/>
                  <a:pt x="4433479" y="5134209"/>
                </a:cubicBezTo>
                <a:cubicBezTo>
                  <a:pt x="4419715" y="5142039"/>
                  <a:pt x="4386943" y="5122838"/>
                  <a:pt x="4388267" y="5163500"/>
                </a:cubicBezTo>
                <a:cubicBezTo>
                  <a:pt x="4389503" y="5179219"/>
                  <a:pt x="4355669" y="5194184"/>
                  <a:pt x="4381367" y="5218838"/>
                </a:cubicBezTo>
                <a:cubicBezTo>
                  <a:pt x="4385714" y="5222434"/>
                  <a:pt x="4384350" y="5226958"/>
                  <a:pt x="4381016" y="5231265"/>
                </a:cubicBezTo>
                <a:lnTo>
                  <a:pt x="4370694" y="5240693"/>
                </a:lnTo>
                <a:lnTo>
                  <a:pt x="4374647" y="5238175"/>
                </a:lnTo>
                <a:cubicBezTo>
                  <a:pt x="4387821" y="5230810"/>
                  <a:pt x="4399315" y="5225593"/>
                  <a:pt x="4408418" y="5223122"/>
                </a:cubicBezTo>
                <a:cubicBezTo>
                  <a:pt x="4417422" y="5233004"/>
                  <a:pt x="4561417" y="5099538"/>
                  <a:pt x="4575742" y="5104815"/>
                </a:cubicBezTo>
                <a:cubicBezTo>
                  <a:pt x="4564195" y="5132021"/>
                  <a:pt x="4424701" y="5270428"/>
                  <a:pt x="4394228" y="5296803"/>
                </a:cubicBezTo>
                <a:cubicBezTo>
                  <a:pt x="4370229" y="5299898"/>
                  <a:pt x="4262809" y="5419384"/>
                  <a:pt x="4237086" y="5450021"/>
                </a:cubicBezTo>
                <a:cubicBezTo>
                  <a:pt x="4196022" y="5503703"/>
                  <a:pt x="4089290" y="5580265"/>
                  <a:pt x="4037162" y="5660733"/>
                </a:cubicBezTo>
                <a:cubicBezTo>
                  <a:pt x="4015940" y="5696312"/>
                  <a:pt x="3994314" y="5747589"/>
                  <a:pt x="3925567" y="5789879"/>
                </a:cubicBezTo>
                <a:cubicBezTo>
                  <a:pt x="3895428" y="5807127"/>
                  <a:pt x="3793530" y="5833921"/>
                  <a:pt x="3772880" y="5860631"/>
                </a:cubicBezTo>
                <a:cubicBezTo>
                  <a:pt x="3767462" y="5874624"/>
                  <a:pt x="3770820" y="5897302"/>
                  <a:pt x="3765164" y="5911033"/>
                </a:cubicBezTo>
                <a:cubicBezTo>
                  <a:pt x="3739193" y="5942350"/>
                  <a:pt x="3730189" y="5932468"/>
                  <a:pt x="3709203" y="5968306"/>
                </a:cubicBezTo>
                <a:cubicBezTo>
                  <a:pt x="3691096" y="5957929"/>
                  <a:pt x="3657275" y="5960689"/>
                  <a:pt x="3632123" y="5982458"/>
                </a:cubicBezTo>
                <a:cubicBezTo>
                  <a:pt x="3636862" y="5987660"/>
                  <a:pt x="3632024" y="5991846"/>
                  <a:pt x="3630485" y="6001551"/>
                </a:cubicBezTo>
                <a:cubicBezTo>
                  <a:pt x="3603710" y="5972164"/>
                  <a:pt x="3606822" y="5995519"/>
                  <a:pt x="3579947" y="5975519"/>
                </a:cubicBezTo>
                <a:cubicBezTo>
                  <a:pt x="3570608" y="5974765"/>
                  <a:pt x="3576598" y="5951905"/>
                  <a:pt x="3576934" y="5942777"/>
                </a:cubicBezTo>
                <a:cubicBezTo>
                  <a:pt x="3572669" y="5938096"/>
                  <a:pt x="3563329" y="5937341"/>
                  <a:pt x="3554897" y="5918591"/>
                </a:cubicBezTo>
                <a:cubicBezTo>
                  <a:pt x="3540238" y="5922442"/>
                  <a:pt x="3530563" y="5930815"/>
                  <a:pt x="3520405" y="5939606"/>
                </a:cubicBezTo>
                <a:cubicBezTo>
                  <a:pt x="3506080" y="5934329"/>
                  <a:pt x="3506080" y="5934329"/>
                  <a:pt x="3497313" y="5924707"/>
                </a:cubicBezTo>
                <a:cubicBezTo>
                  <a:pt x="3508052" y="5906109"/>
                  <a:pt x="3507471" y="5915915"/>
                  <a:pt x="3495020" y="5891806"/>
                </a:cubicBezTo>
                <a:lnTo>
                  <a:pt x="3474705" y="5909389"/>
                </a:lnTo>
                <a:cubicBezTo>
                  <a:pt x="3467784" y="5906541"/>
                  <a:pt x="3460929" y="5920381"/>
                  <a:pt x="3456511" y="5933217"/>
                </a:cubicBezTo>
                <a:lnTo>
                  <a:pt x="3453091" y="5945589"/>
                </a:lnTo>
                <a:lnTo>
                  <a:pt x="3453127" y="5944297"/>
                </a:lnTo>
                <a:cubicBezTo>
                  <a:pt x="3453472" y="5924658"/>
                  <a:pt x="3453797" y="5871415"/>
                  <a:pt x="3456870" y="5848893"/>
                </a:cubicBezTo>
                <a:lnTo>
                  <a:pt x="3458250" y="5842369"/>
                </a:lnTo>
                <a:lnTo>
                  <a:pt x="3437643" y="5839512"/>
                </a:lnTo>
                <a:cubicBezTo>
                  <a:pt x="3423779" y="5841626"/>
                  <a:pt x="3409036" y="5847757"/>
                  <a:pt x="3396460" y="5858642"/>
                </a:cubicBezTo>
                <a:cubicBezTo>
                  <a:pt x="3401199" y="5863844"/>
                  <a:pt x="3396362" y="5868030"/>
                  <a:pt x="3394822" y="5877736"/>
                </a:cubicBezTo>
                <a:cubicBezTo>
                  <a:pt x="3368047" y="5848348"/>
                  <a:pt x="3371158" y="5871703"/>
                  <a:pt x="3344284" y="5851704"/>
                </a:cubicBezTo>
                <a:cubicBezTo>
                  <a:pt x="3334945" y="5850949"/>
                  <a:pt x="3340936" y="5828089"/>
                  <a:pt x="3341270" y="5818961"/>
                </a:cubicBezTo>
                <a:cubicBezTo>
                  <a:pt x="3337005" y="5814280"/>
                  <a:pt x="3327667" y="5813526"/>
                  <a:pt x="3319234" y="5794776"/>
                </a:cubicBezTo>
                <a:cubicBezTo>
                  <a:pt x="3304574" y="5798626"/>
                  <a:pt x="3294900" y="5806999"/>
                  <a:pt x="3284743" y="5815791"/>
                </a:cubicBezTo>
                <a:cubicBezTo>
                  <a:pt x="3270416" y="5810514"/>
                  <a:pt x="3270416" y="5810514"/>
                  <a:pt x="3261650" y="5800892"/>
                </a:cubicBezTo>
                <a:cubicBezTo>
                  <a:pt x="3272390" y="5782293"/>
                  <a:pt x="3271808" y="5792099"/>
                  <a:pt x="3259358" y="5767990"/>
                </a:cubicBezTo>
                <a:lnTo>
                  <a:pt x="3239042" y="5785573"/>
                </a:lnTo>
                <a:cubicBezTo>
                  <a:pt x="3232121" y="5782724"/>
                  <a:pt x="3225270" y="5796565"/>
                  <a:pt x="3220850" y="5809401"/>
                </a:cubicBezTo>
                <a:lnTo>
                  <a:pt x="3217430" y="5821774"/>
                </a:lnTo>
                <a:lnTo>
                  <a:pt x="3217468" y="5820481"/>
                </a:lnTo>
                <a:cubicBezTo>
                  <a:pt x="3217868" y="5797569"/>
                  <a:pt x="3218246" y="5728919"/>
                  <a:pt x="3222983" y="5716675"/>
                </a:cubicBezTo>
                <a:cubicBezTo>
                  <a:pt x="3199795" y="5711162"/>
                  <a:pt x="3222675" y="5677406"/>
                  <a:pt x="3214577" y="5649528"/>
                </a:cubicBezTo>
                <a:cubicBezTo>
                  <a:pt x="3189526" y="5661909"/>
                  <a:pt x="3175438" y="5656892"/>
                  <a:pt x="3151339" y="5669375"/>
                </a:cubicBezTo>
                <a:cubicBezTo>
                  <a:pt x="3154785" y="5683603"/>
                  <a:pt x="3163790" y="5693486"/>
                  <a:pt x="3171985" y="5711975"/>
                </a:cubicBezTo>
                <a:lnTo>
                  <a:pt x="3167150" y="5716161"/>
                </a:lnTo>
                <a:lnTo>
                  <a:pt x="3162885" y="5711480"/>
                </a:lnTo>
                <a:cubicBezTo>
                  <a:pt x="3153566" y="5708614"/>
                  <a:pt x="3145229" y="5703794"/>
                  <a:pt x="3137543" y="5697866"/>
                </a:cubicBezTo>
                <a:lnTo>
                  <a:pt x="3117329" y="5678747"/>
                </a:lnTo>
                <a:lnTo>
                  <a:pt x="3107770" y="5689912"/>
                </a:lnTo>
                <a:cubicBezTo>
                  <a:pt x="3101322" y="5701067"/>
                  <a:pt x="3098142" y="5713066"/>
                  <a:pt x="3100822" y="5725978"/>
                </a:cubicBezTo>
                <a:cubicBezTo>
                  <a:pt x="3103932" y="5749334"/>
                  <a:pt x="3118021" y="5754351"/>
                  <a:pt x="3102446" y="5777135"/>
                </a:cubicBezTo>
                <a:cubicBezTo>
                  <a:pt x="3096218" y="5799736"/>
                  <a:pt x="3087450" y="5790113"/>
                  <a:pt x="3067716" y="5797890"/>
                </a:cubicBezTo>
                <a:cubicBezTo>
                  <a:pt x="3081224" y="5812713"/>
                  <a:pt x="3086631" y="5799660"/>
                  <a:pt x="3075902" y="5817319"/>
                </a:cubicBezTo>
                <a:cubicBezTo>
                  <a:pt x="3062297" y="5811883"/>
                  <a:pt x="3022249" y="5837243"/>
                  <a:pt x="2987509" y="5858936"/>
                </a:cubicBezTo>
                <a:cubicBezTo>
                  <a:pt x="2947464" y="5814987"/>
                  <a:pt x="2930028" y="5786354"/>
                  <a:pt x="2924290" y="5739225"/>
                </a:cubicBezTo>
                <a:cubicBezTo>
                  <a:pt x="2920123" y="5725156"/>
                  <a:pt x="2935115" y="5712179"/>
                  <a:pt x="2931768" y="5688563"/>
                </a:cubicBezTo>
                <a:lnTo>
                  <a:pt x="2918499" y="5674000"/>
                </a:lnTo>
                <a:lnTo>
                  <a:pt x="2911938" y="5676753"/>
                </a:lnTo>
                <a:lnTo>
                  <a:pt x="2911939" y="5676757"/>
                </a:lnTo>
                <a:lnTo>
                  <a:pt x="2911935" y="5676755"/>
                </a:lnTo>
                <a:lnTo>
                  <a:pt x="2876042" y="5691821"/>
                </a:lnTo>
                <a:cubicBezTo>
                  <a:pt x="2834819" y="5714854"/>
                  <a:pt x="2796962" y="5750931"/>
                  <a:pt x="2759485" y="5776741"/>
                </a:cubicBezTo>
                <a:cubicBezTo>
                  <a:pt x="2701335" y="5722413"/>
                  <a:pt x="2664736" y="5692690"/>
                  <a:pt x="2636239" y="5621534"/>
                </a:cubicBezTo>
                <a:cubicBezTo>
                  <a:pt x="2626109" y="5610417"/>
                  <a:pt x="2607218" y="5612115"/>
                  <a:pt x="2599477" y="5598013"/>
                </a:cubicBezTo>
                <a:lnTo>
                  <a:pt x="2599242" y="5596553"/>
                </a:lnTo>
                <a:lnTo>
                  <a:pt x="2580697" y="5609424"/>
                </a:lnTo>
                <a:cubicBezTo>
                  <a:pt x="2561394" y="5624549"/>
                  <a:pt x="2542560" y="5640020"/>
                  <a:pt x="2523822" y="5652925"/>
                </a:cubicBezTo>
                <a:lnTo>
                  <a:pt x="2479378" y="5610673"/>
                </a:lnTo>
                <a:lnTo>
                  <a:pt x="2474438" y="5635835"/>
                </a:lnTo>
                <a:cubicBezTo>
                  <a:pt x="2469967" y="5663232"/>
                  <a:pt x="2469578" y="5691431"/>
                  <a:pt x="2490120" y="5708482"/>
                </a:cubicBezTo>
                <a:cubicBezTo>
                  <a:pt x="2507318" y="5724940"/>
                  <a:pt x="2521672" y="5720454"/>
                  <a:pt x="2523667" y="5747637"/>
                </a:cubicBezTo>
                <a:cubicBezTo>
                  <a:pt x="2532971" y="5769086"/>
                  <a:pt x="2519938" y="5766780"/>
                  <a:pt x="2509168" y="5784677"/>
                </a:cubicBezTo>
                <a:cubicBezTo>
                  <a:pt x="2529243" y="5788230"/>
                  <a:pt x="2525308" y="5774757"/>
                  <a:pt x="2527919" y="5795023"/>
                </a:cubicBezTo>
                <a:cubicBezTo>
                  <a:pt x="2513684" y="5798892"/>
                  <a:pt x="2497862" y="5842726"/>
                  <a:pt x="2483948" y="5880507"/>
                </a:cubicBezTo>
                <a:cubicBezTo>
                  <a:pt x="2424424" y="5869973"/>
                  <a:pt x="2392521" y="5857939"/>
                  <a:pt x="2358245" y="5824403"/>
                </a:cubicBezTo>
                <a:cubicBezTo>
                  <a:pt x="2346063" y="5815859"/>
                  <a:pt x="2349791" y="5796716"/>
                  <a:pt x="2332241" y="5780194"/>
                </a:cubicBezTo>
                <a:lnTo>
                  <a:pt x="2313474" y="5776873"/>
                </a:lnTo>
                <a:lnTo>
                  <a:pt x="2317038" y="5781809"/>
                </a:lnTo>
                <a:cubicBezTo>
                  <a:pt x="2325584" y="5792377"/>
                  <a:pt x="2332966" y="5802851"/>
                  <a:pt x="2332270" y="5812058"/>
                </a:cubicBezTo>
                <a:cubicBezTo>
                  <a:pt x="2325057" y="5814113"/>
                  <a:pt x="2316469" y="5804686"/>
                  <a:pt x="2308340" y="5796953"/>
                </a:cubicBezTo>
                <a:lnTo>
                  <a:pt x="2303159" y="5793080"/>
                </a:lnTo>
                <a:lnTo>
                  <a:pt x="2290029" y="5816063"/>
                </a:lnTo>
                <a:cubicBezTo>
                  <a:pt x="2271807" y="5858773"/>
                  <a:pt x="2264482" y="5909700"/>
                  <a:pt x="2250985" y="5952348"/>
                </a:cubicBezTo>
                <a:cubicBezTo>
                  <a:pt x="2170537" y="5944499"/>
                  <a:pt x="2122724" y="5943063"/>
                  <a:pt x="2055220" y="5904286"/>
                </a:cubicBezTo>
                <a:cubicBezTo>
                  <a:pt x="2035145" y="5900733"/>
                  <a:pt x="2017062" y="5924362"/>
                  <a:pt x="1995700" y="5893751"/>
                </a:cubicBezTo>
                <a:cubicBezTo>
                  <a:pt x="1996900" y="5887576"/>
                  <a:pt x="1998224" y="5880783"/>
                  <a:pt x="1992737" y="5873422"/>
                </a:cubicBezTo>
                <a:cubicBezTo>
                  <a:pt x="1986043" y="5872239"/>
                  <a:pt x="1990212" y="5886391"/>
                  <a:pt x="1978150" y="5877230"/>
                </a:cubicBezTo>
                <a:cubicBezTo>
                  <a:pt x="1979350" y="5871056"/>
                  <a:pt x="1973863" y="5863694"/>
                  <a:pt x="1967522" y="5862573"/>
                </a:cubicBezTo>
                <a:cubicBezTo>
                  <a:pt x="1957542" y="5913828"/>
                  <a:pt x="1939226" y="5936777"/>
                  <a:pt x="1951375" y="5979173"/>
                </a:cubicBezTo>
                <a:cubicBezTo>
                  <a:pt x="1917418" y="5979551"/>
                  <a:pt x="1893614" y="5995142"/>
                  <a:pt x="1887361" y="6027253"/>
                </a:cubicBezTo>
                <a:cubicBezTo>
                  <a:pt x="1863556" y="6042844"/>
                  <a:pt x="1878582" y="6072333"/>
                  <a:pt x="1877698" y="6112421"/>
                </a:cubicBezTo>
                <a:lnTo>
                  <a:pt x="1871005" y="6111237"/>
                </a:lnTo>
                <a:lnTo>
                  <a:pt x="1869682" y="6118030"/>
                </a:lnTo>
                <a:cubicBezTo>
                  <a:pt x="1837897" y="6105378"/>
                  <a:pt x="1836574" y="6112171"/>
                  <a:pt x="1815650" y="6114855"/>
                </a:cubicBezTo>
                <a:cubicBezTo>
                  <a:pt x="1814326" y="6121648"/>
                  <a:pt x="1819462" y="6128945"/>
                  <a:pt x="1818262" y="6135121"/>
                </a:cubicBezTo>
                <a:cubicBezTo>
                  <a:pt x="1858058" y="6142164"/>
                  <a:pt x="1891166" y="6148024"/>
                  <a:pt x="1891606" y="6181319"/>
                </a:cubicBezTo>
                <a:cubicBezTo>
                  <a:pt x="1876047" y="6191981"/>
                  <a:pt x="1868035" y="6197590"/>
                  <a:pt x="1865629" y="6209940"/>
                </a:cubicBezTo>
                <a:cubicBezTo>
                  <a:pt x="1884028" y="6220225"/>
                  <a:pt x="1923389" y="6220164"/>
                  <a:pt x="1933895" y="6235439"/>
                </a:cubicBezTo>
                <a:cubicBezTo>
                  <a:pt x="1925029" y="6247285"/>
                  <a:pt x="1882827" y="6226399"/>
                  <a:pt x="1885439" y="6246665"/>
                </a:cubicBezTo>
                <a:cubicBezTo>
                  <a:pt x="1851359" y="6247660"/>
                  <a:pt x="1869880" y="6257328"/>
                  <a:pt x="1855646" y="6261196"/>
                </a:cubicBezTo>
                <a:cubicBezTo>
                  <a:pt x="1842264" y="6258827"/>
                  <a:pt x="1829293" y="6295499"/>
                  <a:pt x="1815908" y="6293131"/>
                </a:cubicBezTo>
                <a:cubicBezTo>
                  <a:pt x="1806690" y="6304915"/>
                  <a:pt x="1794183" y="6290564"/>
                  <a:pt x="1781856" y="6288382"/>
                </a:cubicBezTo>
                <a:lnTo>
                  <a:pt x="1742058" y="6281338"/>
                </a:lnTo>
                <a:cubicBezTo>
                  <a:pt x="1734516" y="6286391"/>
                  <a:pt x="1707215" y="6347997"/>
                  <a:pt x="1692628" y="6351803"/>
                </a:cubicBezTo>
                <a:cubicBezTo>
                  <a:pt x="1687979" y="6341078"/>
                  <a:pt x="1685698" y="6325184"/>
                  <a:pt x="1684311" y="6310564"/>
                </a:cubicBezTo>
                <a:lnTo>
                  <a:pt x="1683477" y="6300053"/>
                </a:lnTo>
                <a:lnTo>
                  <a:pt x="1684497" y="6291832"/>
                </a:lnTo>
                <a:lnTo>
                  <a:pt x="1682487" y="6288220"/>
                </a:lnTo>
                <a:lnTo>
                  <a:pt x="1681334" y="6276978"/>
                </a:lnTo>
                <a:cubicBezTo>
                  <a:pt x="1679152" y="6265733"/>
                  <a:pt x="1680490" y="6281301"/>
                  <a:pt x="1680010" y="6283771"/>
                </a:cubicBezTo>
                <a:lnTo>
                  <a:pt x="1682487" y="6288220"/>
                </a:lnTo>
                <a:lnTo>
                  <a:pt x="1682709" y="6290398"/>
                </a:lnTo>
                <a:lnTo>
                  <a:pt x="1683477" y="6300053"/>
                </a:lnTo>
                <a:lnTo>
                  <a:pt x="1682973" y="6304099"/>
                </a:lnTo>
                <a:lnTo>
                  <a:pt x="1643528" y="6297118"/>
                </a:lnTo>
                <a:cubicBezTo>
                  <a:pt x="1637807" y="6289078"/>
                  <a:pt x="1637807" y="6289078"/>
                  <a:pt x="1633520" y="6275543"/>
                </a:cubicBezTo>
                <a:cubicBezTo>
                  <a:pt x="1641533" y="6269935"/>
                  <a:pt x="1641533" y="6269935"/>
                  <a:pt x="1649781" y="6265006"/>
                </a:cubicBezTo>
                <a:cubicBezTo>
                  <a:pt x="1637367" y="6255783"/>
                  <a:pt x="1608871" y="6243074"/>
                  <a:pt x="1602533" y="6241951"/>
                </a:cubicBezTo>
                <a:cubicBezTo>
                  <a:pt x="1610077" y="6236899"/>
                  <a:pt x="1638568" y="6249607"/>
                  <a:pt x="1641095" y="6236638"/>
                </a:cubicBezTo>
                <a:cubicBezTo>
                  <a:pt x="1614681" y="6231963"/>
                  <a:pt x="1580162" y="6199664"/>
                  <a:pt x="1573032" y="6165184"/>
                </a:cubicBezTo>
                <a:cubicBezTo>
                  <a:pt x="1512746" y="6194120"/>
                  <a:pt x="1503089" y="6172609"/>
                  <a:pt x="1431740" y="6153592"/>
                </a:cubicBezTo>
                <a:cubicBezTo>
                  <a:pt x="1442281" y="6135015"/>
                  <a:pt x="1463384" y="6092118"/>
                  <a:pt x="1461125" y="6071914"/>
                </a:cubicBezTo>
                <a:cubicBezTo>
                  <a:pt x="1458866" y="6051711"/>
                  <a:pt x="1430725" y="6039064"/>
                  <a:pt x="1418544" y="6030521"/>
                </a:cubicBezTo>
                <a:cubicBezTo>
                  <a:pt x="1394741" y="6046111"/>
                  <a:pt x="1400282" y="6068172"/>
                  <a:pt x="1366324" y="6068550"/>
                </a:cubicBezTo>
                <a:cubicBezTo>
                  <a:pt x="1370137" y="6082641"/>
                  <a:pt x="1367612" y="6095610"/>
                  <a:pt x="1358746" y="6107456"/>
                </a:cubicBezTo>
                <a:lnTo>
                  <a:pt x="1352054" y="6106270"/>
                </a:lnTo>
                <a:cubicBezTo>
                  <a:pt x="1358307" y="6074160"/>
                  <a:pt x="1356315" y="6046976"/>
                  <a:pt x="1332424" y="6029333"/>
                </a:cubicBezTo>
                <a:cubicBezTo>
                  <a:pt x="1327287" y="6022036"/>
                  <a:pt x="1327287" y="6022036"/>
                  <a:pt x="1314256" y="6019729"/>
                </a:cubicBezTo>
                <a:cubicBezTo>
                  <a:pt x="1289250" y="6041495"/>
                  <a:pt x="1262921" y="6070054"/>
                  <a:pt x="1238499" y="6092561"/>
                </a:cubicBezTo>
                <a:cubicBezTo>
                  <a:pt x="1209206" y="6100792"/>
                  <a:pt x="1219626" y="6082833"/>
                  <a:pt x="1202514" y="6099609"/>
                </a:cubicBezTo>
                <a:cubicBezTo>
                  <a:pt x="1176537" y="6128229"/>
                  <a:pt x="1182113" y="6168822"/>
                  <a:pt x="1140141" y="6174809"/>
                </a:cubicBezTo>
                <a:cubicBezTo>
                  <a:pt x="1095411" y="6193084"/>
                  <a:pt x="1063068" y="6147754"/>
                  <a:pt x="1017780" y="6133350"/>
                </a:cubicBezTo>
                <a:cubicBezTo>
                  <a:pt x="1012849" y="6158669"/>
                  <a:pt x="1022856" y="6180243"/>
                  <a:pt x="1024146" y="6207302"/>
                </a:cubicBezTo>
                <a:lnTo>
                  <a:pt x="1044221" y="6210855"/>
                </a:lnTo>
                <a:cubicBezTo>
                  <a:pt x="1051763" y="6205801"/>
                  <a:pt x="1051763" y="6205801"/>
                  <a:pt x="1066471" y="6201377"/>
                </a:cubicBezTo>
                <a:lnTo>
                  <a:pt x="1062743" y="6220521"/>
                </a:lnTo>
                <a:cubicBezTo>
                  <a:pt x="1040493" y="6229998"/>
                  <a:pt x="1032479" y="6235608"/>
                  <a:pt x="1026225" y="6267718"/>
                </a:cubicBezTo>
                <a:lnTo>
                  <a:pt x="1008463" y="6377644"/>
                </a:lnTo>
                <a:cubicBezTo>
                  <a:pt x="994109" y="6408322"/>
                  <a:pt x="926356" y="6372696"/>
                  <a:pt x="899872" y="6383339"/>
                </a:cubicBezTo>
                <a:cubicBezTo>
                  <a:pt x="873388" y="6393983"/>
                  <a:pt x="884540" y="6448978"/>
                  <a:pt x="848615" y="6442620"/>
                </a:cubicBezTo>
                <a:cubicBezTo>
                  <a:pt x="811779" y="6455904"/>
                  <a:pt x="748941" y="6424980"/>
                  <a:pt x="723848" y="6413513"/>
                </a:cubicBezTo>
                <a:cubicBezTo>
                  <a:pt x="739637" y="6403530"/>
                  <a:pt x="767341" y="6409072"/>
                  <a:pt x="776911" y="6397351"/>
                </a:cubicBezTo>
                <a:cubicBezTo>
                  <a:pt x="789504" y="6366361"/>
                  <a:pt x="763886" y="6314556"/>
                  <a:pt x="771343" y="6276268"/>
                </a:cubicBezTo>
                <a:cubicBezTo>
                  <a:pt x="771720" y="6244394"/>
                  <a:pt x="808418" y="6287941"/>
                  <a:pt x="810480" y="6247421"/>
                </a:cubicBezTo>
                <a:cubicBezTo>
                  <a:pt x="812540" y="6206902"/>
                  <a:pt x="797644" y="6096305"/>
                  <a:pt x="779002" y="6061066"/>
                </a:cubicBezTo>
                <a:cubicBezTo>
                  <a:pt x="761452" y="6044545"/>
                  <a:pt x="693227" y="6009473"/>
                  <a:pt x="669338" y="5991829"/>
                </a:cubicBezTo>
                <a:cubicBezTo>
                  <a:pt x="670540" y="5985654"/>
                  <a:pt x="666021" y="5971440"/>
                  <a:pt x="661004" y="5963525"/>
                </a:cubicBezTo>
                <a:cubicBezTo>
                  <a:pt x="617796" y="6009537"/>
                  <a:pt x="554021" y="5951618"/>
                  <a:pt x="515544" y="5937781"/>
                </a:cubicBezTo>
                <a:cubicBezTo>
                  <a:pt x="511696" y="5957541"/>
                  <a:pt x="500074" y="5981676"/>
                  <a:pt x="490007" y="5999699"/>
                </a:cubicBezTo>
                <a:cubicBezTo>
                  <a:pt x="490007" y="5999699"/>
                  <a:pt x="484165" y="5992276"/>
                  <a:pt x="477825" y="5991154"/>
                </a:cubicBezTo>
                <a:cubicBezTo>
                  <a:pt x="470608" y="5923440"/>
                  <a:pt x="469818" y="5890082"/>
                  <a:pt x="369645" y="5878741"/>
                </a:cubicBezTo>
                <a:cubicBezTo>
                  <a:pt x="344519" y="5901124"/>
                  <a:pt x="307512" y="5847941"/>
                  <a:pt x="278218" y="5856171"/>
                </a:cubicBezTo>
                <a:cubicBezTo>
                  <a:pt x="257293" y="5858856"/>
                  <a:pt x="248075" y="5870640"/>
                  <a:pt x="208277" y="5863597"/>
                </a:cubicBezTo>
                <a:cubicBezTo>
                  <a:pt x="204110" y="5849444"/>
                  <a:pt x="200176" y="5835971"/>
                  <a:pt x="194806" y="5827994"/>
                </a:cubicBezTo>
                <a:cubicBezTo>
                  <a:pt x="217939" y="5778428"/>
                  <a:pt x="228797" y="5793765"/>
                  <a:pt x="273647" y="5774872"/>
                </a:cubicBezTo>
                <a:cubicBezTo>
                  <a:pt x="259826" y="5739207"/>
                  <a:pt x="316298" y="5696181"/>
                  <a:pt x="347643" y="5675538"/>
                </a:cubicBezTo>
                <a:lnTo>
                  <a:pt x="360676" y="5677844"/>
                </a:lnTo>
                <a:lnTo>
                  <a:pt x="355745" y="5703162"/>
                </a:lnTo>
                <a:lnTo>
                  <a:pt x="362437" y="5704347"/>
                </a:lnTo>
                <a:lnTo>
                  <a:pt x="364963" y="5691379"/>
                </a:lnTo>
                <a:cubicBezTo>
                  <a:pt x="366165" y="5685204"/>
                  <a:pt x="364523" y="5658083"/>
                  <a:pt x="365726" y="5651908"/>
                </a:cubicBezTo>
                <a:cubicBezTo>
                  <a:pt x="345153" y="5654654"/>
                  <a:pt x="345153" y="5654654"/>
                  <a:pt x="336785" y="5660201"/>
                </a:cubicBezTo>
                <a:cubicBezTo>
                  <a:pt x="332619" y="5646047"/>
                  <a:pt x="332619" y="5646047"/>
                  <a:pt x="335144" y="5633081"/>
                </a:cubicBezTo>
                <a:cubicBezTo>
                  <a:pt x="290647" y="5652035"/>
                  <a:pt x="267960" y="5628216"/>
                  <a:pt x="223668" y="5679787"/>
                </a:cubicBezTo>
                <a:cubicBezTo>
                  <a:pt x="210285" y="5677418"/>
                  <a:pt x="162943" y="5675427"/>
                  <a:pt x="150762" y="5666884"/>
                </a:cubicBezTo>
                <a:cubicBezTo>
                  <a:pt x="133212" y="5650362"/>
                  <a:pt x="129278" y="5636890"/>
                  <a:pt x="118771" y="5621616"/>
                </a:cubicBezTo>
                <a:cubicBezTo>
                  <a:pt x="126347" y="5582711"/>
                  <a:pt x="121622" y="5535881"/>
                  <a:pt x="146396" y="5513435"/>
                </a:cubicBezTo>
                <a:cubicBezTo>
                  <a:pt x="156817" y="5495475"/>
                  <a:pt x="170200" y="5497844"/>
                  <a:pt x="186959" y="5481007"/>
                </a:cubicBezTo>
                <a:cubicBezTo>
                  <a:pt x="182793" y="5466855"/>
                  <a:pt x="178979" y="5452765"/>
                  <a:pt x="174581" y="5437932"/>
                </a:cubicBezTo>
                <a:cubicBezTo>
                  <a:pt x="157701" y="5455386"/>
                  <a:pt x="60372" y="5464991"/>
                  <a:pt x="30993" y="5439989"/>
                </a:cubicBezTo>
                <a:cubicBezTo>
                  <a:pt x="12241" y="5429643"/>
                  <a:pt x="12241" y="5429643"/>
                  <a:pt x="8306" y="5416170"/>
                </a:cubicBezTo>
                <a:cubicBezTo>
                  <a:pt x="-7801" y="5392239"/>
                  <a:pt x="419" y="5314481"/>
                  <a:pt x="25193" y="5292035"/>
                </a:cubicBezTo>
                <a:cubicBezTo>
                  <a:pt x="27964" y="5286696"/>
                  <a:pt x="31933" y="5281779"/>
                  <a:pt x="36853" y="5277254"/>
                </a:cubicBezTo>
                <a:cubicBezTo>
                  <a:pt x="71295" y="5245576"/>
                  <a:pt x="152351" y="5233091"/>
                  <a:pt x="195135" y="5229483"/>
                </a:cubicBezTo>
                <a:lnTo>
                  <a:pt x="214498" y="5228018"/>
                </a:lnTo>
                <a:lnTo>
                  <a:pt x="227624" y="5216199"/>
                </a:lnTo>
                <a:cubicBezTo>
                  <a:pt x="220297" y="5216420"/>
                  <a:pt x="216227" y="5214880"/>
                  <a:pt x="211575" y="5215257"/>
                </a:cubicBezTo>
                <a:cubicBezTo>
                  <a:pt x="204250" y="5215478"/>
                  <a:pt x="204017" y="5210265"/>
                  <a:pt x="209712" y="5203449"/>
                </a:cubicBezTo>
                <a:cubicBezTo>
                  <a:pt x="226803" y="5183001"/>
                  <a:pt x="232496" y="5161235"/>
                  <a:pt x="242260" y="5141008"/>
                </a:cubicBezTo>
                <a:cubicBezTo>
                  <a:pt x="255627" y="5111891"/>
                  <a:pt x="272367" y="5083622"/>
                  <a:pt x="297828" y="5056514"/>
                </a:cubicBezTo>
                <a:cubicBezTo>
                  <a:pt x="305501" y="5049164"/>
                  <a:pt x="308176" y="5049321"/>
                  <a:pt x="310386" y="5054001"/>
                </a:cubicBezTo>
                <a:cubicBezTo>
                  <a:pt x="315969" y="5059527"/>
                  <a:pt x="311087" y="5069642"/>
                  <a:pt x="306205" y="5079756"/>
                </a:cubicBezTo>
                <a:cubicBezTo>
                  <a:pt x="303881" y="5087420"/>
                  <a:pt x="304695" y="5090717"/>
                  <a:pt x="312022" y="5090497"/>
                </a:cubicBezTo>
                <a:cubicBezTo>
                  <a:pt x="318650" y="5089585"/>
                  <a:pt x="323067" y="5083994"/>
                  <a:pt x="327485" y="5078403"/>
                </a:cubicBezTo>
                <a:cubicBezTo>
                  <a:pt x="332484" y="5070896"/>
                  <a:pt x="338064" y="5061474"/>
                  <a:pt x="343062" y="5053966"/>
                </a:cubicBezTo>
                <a:cubicBezTo>
                  <a:pt x="345504" y="5048910"/>
                  <a:pt x="349804" y="5040712"/>
                  <a:pt x="356432" y="5039800"/>
                </a:cubicBezTo>
                <a:cubicBezTo>
                  <a:pt x="364339" y="5037664"/>
                  <a:pt x="362016" y="5045328"/>
                  <a:pt x="362249" y="5050541"/>
                </a:cubicBezTo>
                <a:cubicBezTo>
                  <a:pt x="362366" y="5053148"/>
                  <a:pt x="359924" y="5058205"/>
                  <a:pt x="363879" y="5057136"/>
                </a:cubicBezTo>
                <a:cubicBezTo>
                  <a:pt x="368529" y="5056759"/>
                  <a:pt x="370273" y="5051011"/>
                  <a:pt x="372133" y="5047870"/>
                </a:cubicBezTo>
                <a:lnTo>
                  <a:pt x="407468" y="4979865"/>
                </a:lnTo>
                <a:lnTo>
                  <a:pt x="332463" y="4909039"/>
                </a:lnTo>
                <a:lnTo>
                  <a:pt x="334866" y="4909496"/>
                </a:lnTo>
                <a:cubicBezTo>
                  <a:pt x="347971" y="4909997"/>
                  <a:pt x="355635" y="4902638"/>
                  <a:pt x="371626" y="4913456"/>
                </a:cubicBezTo>
                <a:cubicBezTo>
                  <a:pt x="406968" y="4938407"/>
                  <a:pt x="409192" y="4923185"/>
                  <a:pt x="419410" y="4913373"/>
                </a:cubicBezTo>
                <a:cubicBezTo>
                  <a:pt x="419884" y="4906376"/>
                  <a:pt x="427074" y="4906013"/>
                  <a:pt x="430907" y="4902334"/>
                </a:cubicBezTo>
                <a:lnTo>
                  <a:pt x="439971" y="4897512"/>
                </a:lnTo>
                <a:lnTo>
                  <a:pt x="452359" y="4866893"/>
                </a:lnTo>
                <a:lnTo>
                  <a:pt x="439982" y="4852601"/>
                </a:lnTo>
                <a:cubicBezTo>
                  <a:pt x="426296" y="4836061"/>
                  <a:pt x="414064" y="4818642"/>
                  <a:pt x="412085" y="4804031"/>
                </a:cubicBezTo>
                <a:lnTo>
                  <a:pt x="397225" y="4782869"/>
                </a:lnTo>
                <a:cubicBezTo>
                  <a:pt x="376341" y="4788514"/>
                  <a:pt x="350748" y="4821596"/>
                  <a:pt x="320903" y="4825655"/>
                </a:cubicBezTo>
                <a:cubicBezTo>
                  <a:pt x="280319" y="4839561"/>
                  <a:pt x="201122" y="4860745"/>
                  <a:pt x="156685" y="4845640"/>
                </a:cubicBezTo>
                <a:cubicBezTo>
                  <a:pt x="150338" y="4843481"/>
                  <a:pt x="144699" y="4840582"/>
                  <a:pt x="139983" y="4836816"/>
                </a:cubicBezTo>
                <a:cubicBezTo>
                  <a:pt x="108159" y="4826262"/>
                  <a:pt x="68851" y="4758490"/>
                  <a:pt x="73788" y="4730136"/>
                </a:cubicBezTo>
                <a:cubicBezTo>
                  <a:pt x="71876" y="4716239"/>
                  <a:pt x="71876" y="4716239"/>
                  <a:pt x="84787" y="4699240"/>
                </a:cubicBezTo>
                <a:cubicBezTo>
                  <a:pt x="97261" y="4673239"/>
                  <a:pt x="152633" y="4649661"/>
                  <a:pt x="189060" y="4643364"/>
                </a:cubicBezTo>
                <a:lnTo>
                  <a:pt x="209828" y="4643375"/>
                </a:lnTo>
                <a:lnTo>
                  <a:pt x="216036" y="4637426"/>
                </a:lnTo>
                <a:lnTo>
                  <a:pt x="210583" y="4599026"/>
                </a:lnTo>
                <a:cubicBezTo>
                  <a:pt x="188378" y="4590375"/>
                  <a:pt x="177113" y="4597922"/>
                  <a:pt x="160244" y="4585696"/>
                </a:cubicBezTo>
                <a:cubicBezTo>
                  <a:pt x="128421" y="4575140"/>
                  <a:pt x="113590" y="4530433"/>
                  <a:pt x="90757" y="4497917"/>
                </a:cubicBezTo>
                <a:cubicBezTo>
                  <a:pt x="94115" y="4479731"/>
                  <a:pt x="92203" y="4465834"/>
                  <a:pt x="101489" y="4443673"/>
                </a:cubicBezTo>
                <a:cubicBezTo>
                  <a:pt x="109131" y="4430966"/>
                  <a:pt x="151591" y="4410107"/>
                  <a:pt x="162856" y="4402561"/>
                </a:cubicBezTo>
                <a:cubicBezTo>
                  <a:pt x="224430" y="4431889"/>
                  <a:pt x="235429" y="4400994"/>
                  <a:pt x="283855" y="4400426"/>
                </a:cubicBezTo>
                <a:cubicBezTo>
                  <a:pt x="276244" y="4389588"/>
                  <a:pt x="276244" y="4389588"/>
                  <a:pt x="274265" y="4374975"/>
                </a:cubicBezTo>
                <a:cubicBezTo>
                  <a:pt x="284182" y="4376681"/>
                  <a:pt x="284182" y="4376681"/>
                  <a:pt x="304111" y="4370918"/>
                </a:cubicBezTo>
                <a:cubicBezTo>
                  <a:pt x="300486" y="4365756"/>
                  <a:pt x="290896" y="4340306"/>
                  <a:pt x="287272" y="4335144"/>
                </a:cubicBezTo>
                <a:lnTo>
                  <a:pt x="279661" y="4324307"/>
                </a:lnTo>
                <a:lnTo>
                  <a:pt x="274029" y="4328080"/>
                </a:lnTo>
                <a:lnTo>
                  <a:pt x="288888" y="4349241"/>
                </a:lnTo>
                <a:lnTo>
                  <a:pt x="277919" y="4356589"/>
                </a:lnTo>
                <a:cubicBezTo>
                  <a:pt x="240824" y="4350325"/>
                  <a:pt x="171610" y="4333704"/>
                  <a:pt x="169662" y="4295545"/>
                </a:cubicBezTo>
                <a:cubicBezTo>
                  <a:pt x="120940" y="4296311"/>
                  <a:pt x="117286" y="4314697"/>
                  <a:pt x="75871" y="4278692"/>
                </a:cubicBezTo>
                <a:cubicBezTo>
                  <a:pt x="77518" y="4269240"/>
                  <a:pt x="75606" y="4255343"/>
                  <a:pt x="73628" y="4240731"/>
                </a:cubicBezTo>
                <a:cubicBezTo>
                  <a:pt x="107127" y="4218288"/>
                  <a:pt x="120371" y="4225353"/>
                  <a:pt x="140597" y="4219391"/>
                </a:cubicBezTo>
                <a:cubicBezTo>
                  <a:pt x="170738" y="4215135"/>
                  <a:pt x="182821" y="4151639"/>
                  <a:pt x="214941" y="4161995"/>
                </a:cubicBezTo>
                <a:cubicBezTo>
                  <a:pt x="301870" y="4111345"/>
                  <a:pt x="288953" y="4080534"/>
                  <a:pt x="267861" y="4015736"/>
                </a:cubicBezTo>
                <a:cubicBezTo>
                  <a:pt x="273197" y="4012160"/>
                  <a:pt x="275502" y="4003026"/>
                  <a:pt x="275502" y="4003026"/>
                </a:cubicBezTo>
                <a:cubicBezTo>
                  <a:pt x="292075" y="4015452"/>
                  <a:pt x="312567" y="4032840"/>
                  <a:pt x="324165" y="4049355"/>
                </a:cubicBezTo>
                <a:cubicBezTo>
                  <a:pt x="353678" y="4021234"/>
                  <a:pt x="388291" y="3942644"/>
                  <a:pt x="446602" y="3967327"/>
                </a:cubicBezTo>
                <a:cubicBezTo>
                  <a:pt x="447951" y="3958075"/>
                  <a:pt x="446270" y="3943265"/>
                  <a:pt x="442645" y="3938103"/>
                </a:cubicBezTo>
                <a:cubicBezTo>
                  <a:pt x="457268" y="3912368"/>
                  <a:pt x="505291" y="3852874"/>
                  <a:pt x="514579" y="3830713"/>
                </a:cubicBezTo>
                <a:cubicBezTo>
                  <a:pt x="517209" y="3791005"/>
                  <a:pt x="485604" y="3683919"/>
                  <a:pt x="467151" y="3647710"/>
                </a:cubicBezTo>
                <a:cubicBezTo>
                  <a:pt x="448698" y="3611500"/>
                  <a:pt x="432959" y="3666063"/>
                  <a:pt x="419580" y="3637079"/>
                </a:cubicBezTo>
                <a:cubicBezTo>
                  <a:pt x="397109" y="3605080"/>
                  <a:pt x="399342" y="3547422"/>
                  <a:pt x="375159" y="3524160"/>
                </a:cubicBezTo>
                <a:cubicBezTo>
                  <a:pt x="361619" y="3517294"/>
                  <a:pt x="338562" y="3533500"/>
                  <a:pt x="320047" y="3530725"/>
                </a:cubicBezTo>
                <a:cubicBezTo>
                  <a:pt x="338295" y="3510152"/>
                  <a:pt x="383090" y="3456615"/>
                  <a:pt x="422193" y="3453944"/>
                </a:cubicBezTo>
                <a:cubicBezTo>
                  <a:pt x="452432" y="3433686"/>
                  <a:pt x="464726" y="3488440"/>
                  <a:pt x="493286" y="3487520"/>
                </a:cubicBezTo>
                <a:cubicBezTo>
                  <a:pt x="521848" y="3486599"/>
                  <a:pt x="569212" y="3426787"/>
                  <a:pt x="594877" y="3449057"/>
                </a:cubicBezTo>
                <a:lnTo>
                  <a:pt x="656062" y="3542396"/>
                </a:lnTo>
                <a:cubicBezTo>
                  <a:pt x="674909" y="3569234"/>
                  <a:pt x="684529" y="3571139"/>
                  <a:pt x="708742" y="3570855"/>
                </a:cubicBezTo>
                <a:lnTo>
                  <a:pt x="719978" y="3586854"/>
                </a:lnTo>
                <a:cubicBezTo>
                  <a:pt x="704725" y="3588724"/>
                  <a:pt x="704725" y="3588724"/>
                  <a:pt x="695764" y="3587139"/>
                </a:cubicBezTo>
                <a:lnTo>
                  <a:pt x="678867" y="3598459"/>
                </a:lnTo>
                <a:cubicBezTo>
                  <a:pt x="683810" y="3611086"/>
                  <a:pt x="686200" y="3623335"/>
                  <a:pt x="689211" y="3635074"/>
                </a:cubicBezTo>
                <a:lnTo>
                  <a:pt x="694335" y="3647285"/>
                </a:lnTo>
                <a:lnTo>
                  <a:pt x="887147" y="3437367"/>
                </a:lnTo>
                <a:lnTo>
                  <a:pt x="920492" y="3446927"/>
                </a:lnTo>
                <a:cubicBezTo>
                  <a:pt x="932755" y="3451310"/>
                  <a:pt x="945741" y="3449540"/>
                  <a:pt x="949980" y="3440638"/>
                </a:cubicBezTo>
                <a:cubicBezTo>
                  <a:pt x="968387" y="3392717"/>
                  <a:pt x="1040349" y="3378367"/>
                  <a:pt x="1038108" y="3315854"/>
                </a:cubicBezTo>
                <a:cubicBezTo>
                  <a:pt x="1071474" y="3303737"/>
                  <a:pt x="1060484" y="3234090"/>
                  <a:pt x="1125678" y="3250180"/>
                </a:cubicBezTo>
                <a:cubicBezTo>
                  <a:pt x="1144255" y="3255217"/>
                  <a:pt x="1151022" y="3224778"/>
                  <a:pt x="1168249" y="3214103"/>
                </a:cubicBezTo>
                <a:cubicBezTo>
                  <a:pt x="1237152" y="3171410"/>
                  <a:pt x="1276659" y="3106991"/>
                  <a:pt x="1298316" y="3031381"/>
                </a:cubicBezTo>
                <a:cubicBezTo>
                  <a:pt x="1307516" y="3007421"/>
                  <a:pt x="1321586" y="2996420"/>
                  <a:pt x="1346835" y="2999034"/>
                </a:cubicBezTo>
                <a:cubicBezTo>
                  <a:pt x="1361436" y="3037914"/>
                  <a:pt x="1347995" y="3070777"/>
                  <a:pt x="1321569" y="3105410"/>
                </a:cubicBezTo>
                <a:cubicBezTo>
                  <a:pt x="1304835" y="3125477"/>
                  <a:pt x="1293266" y="3149192"/>
                  <a:pt x="1283186" y="3173839"/>
                </a:cubicBezTo>
                <a:lnTo>
                  <a:pt x="1266439" y="3215922"/>
                </a:lnTo>
                <a:lnTo>
                  <a:pt x="1270057" y="3218326"/>
                </a:lnTo>
                <a:cubicBezTo>
                  <a:pt x="1285575" y="3229559"/>
                  <a:pt x="1300351" y="3241289"/>
                  <a:pt x="1304829" y="3242083"/>
                </a:cubicBezTo>
                <a:lnTo>
                  <a:pt x="1338330" y="3219638"/>
                </a:lnTo>
                <a:cubicBezTo>
                  <a:pt x="1348706" y="3212687"/>
                  <a:pt x="1354273" y="3194539"/>
                  <a:pt x="1367517" y="3201603"/>
                </a:cubicBezTo>
                <a:cubicBezTo>
                  <a:pt x="1378780" y="3194057"/>
                  <a:pt x="1405632" y="3222363"/>
                  <a:pt x="1416897" y="3214816"/>
                </a:cubicBezTo>
                <a:cubicBezTo>
                  <a:pt x="1431492" y="3212628"/>
                  <a:pt x="1418516" y="3228911"/>
                  <a:pt x="1450071" y="3216117"/>
                </a:cubicBezTo>
                <a:cubicBezTo>
                  <a:pt x="1455970" y="3235693"/>
                  <a:pt x="1486010" y="3199629"/>
                  <a:pt x="1498955" y="3206892"/>
                </a:cubicBezTo>
                <a:cubicBezTo>
                  <a:pt x="1495599" y="3225081"/>
                  <a:pt x="1459594" y="3240853"/>
                  <a:pt x="1446979" y="3257653"/>
                </a:cubicBezTo>
                <a:lnTo>
                  <a:pt x="1447725" y="3258230"/>
                </a:lnTo>
                <a:lnTo>
                  <a:pt x="1464316" y="3260426"/>
                </a:lnTo>
                <a:lnTo>
                  <a:pt x="1475300" y="3271651"/>
                </a:lnTo>
                <a:lnTo>
                  <a:pt x="1482429" y="3273369"/>
                </a:lnTo>
                <a:lnTo>
                  <a:pt x="1483203" y="3279255"/>
                </a:lnTo>
                <a:lnTo>
                  <a:pt x="1489993" y="3285763"/>
                </a:lnTo>
                <a:cubicBezTo>
                  <a:pt x="1494127" y="3286553"/>
                  <a:pt x="1498791" y="3283632"/>
                  <a:pt x="1507469" y="3277195"/>
                </a:cubicBezTo>
                <a:cubicBezTo>
                  <a:pt x="1517379" y="3269486"/>
                  <a:pt x="1525360" y="3260607"/>
                  <a:pt x="1531574" y="3250708"/>
                </a:cubicBezTo>
                <a:lnTo>
                  <a:pt x="1540937" y="3228098"/>
                </a:lnTo>
                <a:lnTo>
                  <a:pt x="1524208" y="3213315"/>
                </a:lnTo>
                <a:lnTo>
                  <a:pt x="1544045" y="3220590"/>
                </a:lnTo>
                <a:lnTo>
                  <a:pt x="1545077" y="3218100"/>
                </a:lnTo>
                <a:cubicBezTo>
                  <a:pt x="1546172" y="3211908"/>
                  <a:pt x="1547134" y="3200794"/>
                  <a:pt x="1540713" y="3197308"/>
                </a:cubicBezTo>
                <a:cubicBezTo>
                  <a:pt x="1526577" y="3189145"/>
                  <a:pt x="1536485" y="3181436"/>
                  <a:pt x="1540045" y="3172700"/>
                </a:cubicBezTo>
                <a:cubicBezTo>
                  <a:pt x="1547359" y="3162613"/>
                  <a:pt x="1553376" y="3151335"/>
                  <a:pt x="1559463" y="3142519"/>
                </a:cubicBezTo>
                <a:lnTo>
                  <a:pt x="1567543" y="3132159"/>
                </a:lnTo>
                <a:lnTo>
                  <a:pt x="1563148" y="3128071"/>
                </a:lnTo>
                <a:cubicBezTo>
                  <a:pt x="1555149" y="3120513"/>
                  <a:pt x="1547696" y="3112259"/>
                  <a:pt x="1543404" y="3102508"/>
                </a:cubicBezTo>
                <a:cubicBezTo>
                  <a:pt x="1552049" y="3106705"/>
                  <a:pt x="1558173" y="3109040"/>
                  <a:pt x="1566814" y="3113238"/>
                </a:cubicBezTo>
                <a:lnTo>
                  <a:pt x="1583510" y="3117260"/>
                </a:lnTo>
                <a:lnTo>
                  <a:pt x="1592758" y="3110965"/>
                </a:lnTo>
                <a:lnTo>
                  <a:pt x="1605989" y="3107564"/>
                </a:lnTo>
                <a:lnTo>
                  <a:pt x="1605858" y="3093857"/>
                </a:lnTo>
                <a:cubicBezTo>
                  <a:pt x="1600539" y="3070188"/>
                  <a:pt x="1608898" y="3054440"/>
                  <a:pt x="1624815" y="3044275"/>
                </a:cubicBezTo>
                <a:cubicBezTo>
                  <a:pt x="1637466" y="3038278"/>
                  <a:pt x="1647598" y="3030420"/>
                  <a:pt x="1661339" y="3023033"/>
                </a:cubicBezTo>
                <a:lnTo>
                  <a:pt x="1666178" y="3020584"/>
                </a:lnTo>
                <a:lnTo>
                  <a:pt x="1662514" y="3009284"/>
                </a:lnTo>
                <a:cubicBezTo>
                  <a:pt x="1658074" y="2995271"/>
                  <a:pt x="1654129" y="2982870"/>
                  <a:pt x="1651098" y="2974561"/>
                </a:cubicBezTo>
                <a:lnTo>
                  <a:pt x="1661259" y="2965768"/>
                </a:lnTo>
                <a:cubicBezTo>
                  <a:pt x="1679602" y="2976405"/>
                  <a:pt x="1670262" y="2975652"/>
                  <a:pt x="1684439" y="2972220"/>
                </a:cubicBezTo>
                <a:cubicBezTo>
                  <a:pt x="1692064" y="2930266"/>
                  <a:pt x="1765699" y="2901887"/>
                  <a:pt x="1804455" y="2885553"/>
                </a:cubicBezTo>
                <a:lnTo>
                  <a:pt x="1839768" y="2854991"/>
                </a:lnTo>
                <a:cubicBezTo>
                  <a:pt x="1854191" y="2850882"/>
                  <a:pt x="1887528" y="2848540"/>
                  <a:pt x="1901950" y="2844429"/>
                </a:cubicBezTo>
                <a:cubicBezTo>
                  <a:pt x="1916947" y="2831451"/>
                  <a:pt x="1888918" y="2830126"/>
                  <a:pt x="1913500" y="2817224"/>
                </a:cubicBezTo>
                <a:lnTo>
                  <a:pt x="1920104" y="2815332"/>
                </a:lnTo>
                <a:lnTo>
                  <a:pt x="1923507" y="2806881"/>
                </a:lnTo>
                <a:cubicBezTo>
                  <a:pt x="1935745" y="2791709"/>
                  <a:pt x="1948049" y="2778996"/>
                  <a:pt x="1962882" y="2766201"/>
                </a:cubicBezTo>
                <a:cubicBezTo>
                  <a:pt x="1982568" y="2745863"/>
                  <a:pt x="1979704" y="2733641"/>
                  <a:pt x="1952859" y="2723426"/>
                </a:cubicBezTo>
                <a:cubicBezTo>
                  <a:pt x="1949034" y="2722318"/>
                  <a:pt x="1945211" y="2721210"/>
                  <a:pt x="1937559" y="2718994"/>
                </a:cubicBezTo>
                <a:cubicBezTo>
                  <a:pt x="1965231" y="2713174"/>
                  <a:pt x="1980826" y="2681884"/>
                  <a:pt x="2014225" y="2700507"/>
                </a:cubicBezTo>
                <a:cubicBezTo>
                  <a:pt x="2008765" y="2685906"/>
                  <a:pt x="1995993" y="2681393"/>
                  <a:pt x="2003307" y="2671307"/>
                </a:cubicBezTo>
                <a:cubicBezTo>
                  <a:pt x="2006865" y="2662570"/>
                  <a:pt x="2016909" y="2659784"/>
                  <a:pt x="2025657" y="2655806"/>
                </a:cubicBezTo>
                <a:cubicBezTo>
                  <a:pt x="2034403" y="2651829"/>
                  <a:pt x="2044381" y="2646580"/>
                  <a:pt x="2040286" y="2635630"/>
                </a:cubicBezTo>
                <a:cubicBezTo>
                  <a:pt x="2034762" y="2618569"/>
                  <a:pt x="2044604" y="2608399"/>
                  <a:pt x="2057044" y="2600609"/>
                </a:cubicBezTo>
                <a:cubicBezTo>
                  <a:pt x="2067022" y="2595360"/>
                  <a:pt x="2073172" y="2589004"/>
                  <a:pt x="2072770" y="2574240"/>
                </a:cubicBezTo>
                <a:cubicBezTo>
                  <a:pt x="2073340" y="2560368"/>
                  <a:pt x="2090207" y="2543891"/>
                  <a:pt x="2109299" y="2537212"/>
                </a:cubicBezTo>
                <a:lnTo>
                  <a:pt x="2112083" y="2536787"/>
                </a:lnTo>
                <a:lnTo>
                  <a:pt x="2114255" y="2503926"/>
                </a:lnTo>
                <a:cubicBezTo>
                  <a:pt x="2124748" y="2486006"/>
                  <a:pt x="2130404" y="2472274"/>
                  <a:pt x="2141131" y="2454615"/>
                </a:cubicBezTo>
                <a:cubicBezTo>
                  <a:pt x="2152444" y="2427149"/>
                  <a:pt x="2134672" y="2407644"/>
                  <a:pt x="2156140" y="2371387"/>
                </a:cubicBezTo>
                <a:cubicBezTo>
                  <a:pt x="2236204" y="2232321"/>
                  <a:pt x="2411350" y="2168178"/>
                  <a:pt x="2509229" y="2136026"/>
                </a:cubicBezTo>
                <a:lnTo>
                  <a:pt x="2569691" y="2083692"/>
                </a:lnTo>
                <a:cubicBezTo>
                  <a:pt x="2623108" y="2063509"/>
                  <a:pt x="2639824" y="2092300"/>
                  <a:pt x="2715281" y="2026990"/>
                </a:cubicBezTo>
                <a:lnTo>
                  <a:pt x="2747150" y="2032776"/>
                </a:lnTo>
                <a:lnTo>
                  <a:pt x="2702852" y="2067117"/>
                </a:lnTo>
                <a:cubicBezTo>
                  <a:pt x="2685627" y="2077790"/>
                  <a:pt x="2678860" y="2108231"/>
                  <a:pt x="2660286" y="2103194"/>
                </a:cubicBezTo>
                <a:cubicBezTo>
                  <a:pt x="2595092" y="2087103"/>
                  <a:pt x="2606080" y="2156750"/>
                  <a:pt x="2572712" y="2168868"/>
                </a:cubicBezTo>
                <a:cubicBezTo>
                  <a:pt x="2574957" y="2231380"/>
                  <a:pt x="2502993" y="2245731"/>
                  <a:pt x="2484589" y="2293650"/>
                </a:cubicBezTo>
                <a:cubicBezTo>
                  <a:pt x="2480347" y="2302552"/>
                  <a:pt x="2467364" y="2304322"/>
                  <a:pt x="2455099" y="2299941"/>
                </a:cubicBezTo>
                <a:lnTo>
                  <a:pt x="2421754" y="2290380"/>
                </a:lnTo>
                <a:lnTo>
                  <a:pt x="2407754" y="2305623"/>
                </a:lnTo>
                <a:lnTo>
                  <a:pt x="2462295" y="2355626"/>
                </a:lnTo>
                <a:lnTo>
                  <a:pt x="2462755" y="2352948"/>
                </a:lnTo>
                <a:cubicBezTo>
                  <a:pt x="2466984" y="2344635"/>
                  <a:pt x="2473202" y="2338615"/>
                  <a:pt x="2479803" y="2336861"/>
                </a:cubicBezTo>
                <a:cubicBezTo>
                  <a:pt x="2484206" y="2335689"/>
                  <a:pt x="2488777" y="2336415"/>
                  <a:pt x="2493047" y="2339623"/>
                </a:cubicBezTo>
                <a:cubicBezTo>
                  <a:pt x="2500466" y="2345843"/>
                  <a:pt x="2507198" y="2350096"/>
                  <a:pt x="2513448" y="2352809"/>
                </a:cubicBezTo>
                <a:lnTo>
                  <a:pt x="2524945" y="2355402"/>
                </a:lnTo>
                <a:lnTo>
                  <a:pt x="2529848" y="2346893"/>
                </a:lnTo>
                <a:cubicBezTo>
                  <a:pt x="2541535" y="2323872"/>
                  <a:pt x="2553322" y="2299986"/>
                  <a:pt x="2589100" y="2301353"/>
                </a:cubicBezTo>
                <a:cubicBezTo>
                  <a:pt x="2595412" y="2302006"/>
                  <a:pt x="2599651" y="2293102"/>
                  <a:pt x="2603532" y="2287277"/>
                </a:cubicBezTo>
                <a:cubicBezTo>
                  <a:pt x="2648536" y="2257679"/>
                  <a:pt x="2670818" y="2203933"/>
                  <a:pt x="2718251" y="2180816"/>
                </a:cubicBezTo>
                <a:cubicBezTo>
                  <a:pt x="2755498" y="2162873"/>
                  <a:pt x="2774529" y="2136816"/>
                  <a:pt x="2788333" y="2100877"/>
                </a:cubicBezTo>
                <a:lnTo>
                  <a:pt x="2803160" y="2063620"/>
                </a:lnTo>
                <a:lnTo>
                  <a:pt x="2803571" y="2064072"/>
                </a:lnTo>
                <a:cubicBezTo>
                  <a:pt x="2813631" y="2064666"/>
                  <a:pt x="2838448" y="2052024"/>
                  <a:pt x="2847550" y="2052519"/>
                </a:cubicBezTo>
                <a:cubicBezTo>
                  <a:pt x="2772664" y="2108962"/>
                  <a:pt x="2774050" y="2159858"/>
                  <a:pt x="2732750" y="2213280"/>
                </a:cubicBezTo>
                <a:lnTo>
                  <a:pt x="2718513" y="2230156"/>
                </a:lnTo>
                <a:lnTo>
                  <a:pt x="2725275" y="2226380"/>
                </a:lnTo>
                <a:lnTo>
                  <a:pt x="2727560" y="2227916"/>
                </a:lnTo>
                <a:cubicBezTo>
                  <a:pt x="2748068" y="2217380"/>
                  <a:pt x="2760457" y="2211889"/>
                  <a:pt x="2780965" y="2201352"/>
                </a:cubicBezTo>
                <a:cubicBezTo>
                  <a:pt x="2787714" y="2199807"/>
                  <a:pt x="2791986" y="2199363"/>
                  <a:pt x="2796941" y="2197166"/>
                </a:cubicBezTo>
                <a:cubicBezTo>
                  <a:pt x="2819927" y="2185531"/>
                  <a:pt x="2844706" y="2174550"/>
                  <a:pt x="2870594" y="2165970"/>
                </a:cubicBezTo>
                <a:cubicBezTo>
                  <a:pt x="2882641" y="2161354"/>
                  <a:pt x="2894517" y="2157176"/>
                  <a:pt x="2906254" y="2152698"/>
                </a:cubicBezTo>
                <a:lnTo>
                  <a:pt x="2938526" y="2138729"/>
                </a:lnTo>
                <a:lnTo>
                  <a:pt x="2938606" y="2138720"/>
                </a:lnTo>
                <a:cubicBezTo>
                  <a:pt x="2938606" y="2138720"/>
                  <a:pt x="2938606" y="2138720"/>
                  <a:pt x="2941084" y="2137622"/>
                </a:cubicBezTo>
                <a:lnTo>
                  <a:pt x="2938526" y="2138729"/>
                </a:lnTo>
                <a:lnTo>
                  <a:pt x="2934334" y="2139166"/>
                </a:lnTo>
                <a:cubicBezTo>
                  <a:pt x="2935019" y="2137415"/>
                  <a:pt x="2935703" y="2135665"/>
                  <a:pt x="2939975" y="2135219"/>
                </a:cubicBezTo>
                <a:cubicBezTo>
                  <a:pt x="2939975" y="2135219"/>
                  <a:pt x="2942452" y="2134121"/>
                  <a:pt x="2942452" y="2134121"/>
                </a:cubicBezTo>
                <a:cubicBezTo>
                  <a:pt x="2943137" y="2132370"/>
                  <a:pt x="2941343" y="2131717"/>
                  <a:pt x="2940659" y="2133468"/>
                </a:cubicBezTo>
                <a:cubicBezTo>
                  <a:pt x="2922204" y="2138753"/>
                  <a:pt x="2896741" y="2151485"/>
                  <a:pt x="2874017" y="2157215"/>
                </a:cubicBezTo>
                <a:cubicBezTo>
                  <a:pt x="2871113" y="2154160"/>
                  <a:pt x="2868636" y="2155258"/>
                  <a:pt x="2874275" y="2151310"/>
                </a:cubicBezTo>
                <a:cubicBezTo>
                  <a:pt x="2877862" y="2152617"/>
                  <a:pt x="2885296" y="2149322"/>
                  <a:pt x="2892729" y="2146026"/>
                </a:cubicBezTo>
                <a:cubicBezTo>
                  <a:pt x="2890512" y="2141220"/>
                  <a:pt x="2909390" y="2140090"/>
                  <a:pt x="2921096" y="2136349"/>
                </a:cubicBezTo>
                <a:cubicBezTo>
                  <a:pt x="2951939" y="2125574"/>
                  <a:pt x="2984152" y="2111296"/>
                  <a:pt x="3017898" y="2103577"/>
                </a:cubicBezTo>
                <a:cubicBezTo>
                  <a:pt x="3022169" y="2103131"/>
                  <a:pt x="3023963" y="2103784"/>
                  <a:pt x="3028234" y="2103338"/>
                </a:cubicBezTo>
                <a:cubicBezTo>
                  <a:pt x="3039255" y="2101348"/>
                  <a:pt x="3060871" y="2093215"/>
                  <a:pt x="3068729" y="2094075"/>
                </a:cubicBezTo>
                <a:cubicBezTo>
                  <a:pt x="3067621" y="2091671"/>
                  <a:pt x="3068305" y="2089921"/>
                  <a:pt x="3074370" y="2090127"/>
                </a:cubicBezTo>
                <a:cubicBezTo>
                  <a:pt x="3076848" y="2089028"/>
                  <a:pt x="3093249" y="2088997"/>
                  <a:pt x="3093933" y="2087245"/>
                </a:cubicBezTo>
                <a:cubicBezTo>
                  <a:pt x="3091455" y="2088343"/>
                  <a:pt x="3092140" y="2086593"/>
                  <a:pt x="3090346" y="2085941"/>
                </a:cubicBezTo>
                <a:cubicBezTo>
                  <a:pt x="3108116" y="2082407"/>
                  <a:pt x="3118454" y="2082169"/>
                  <a:pt x="3135538" y="2080386"/>
                </a:cubicBezTo>
                <a:cubicBezTo>
                  <a:pt x="3134594" y="2088041"/>
                  <a:pt x="3113922" y="2088518"/>
                  <a:pt x="3101108" y="2089856"/>
                </a:cubicBezTo>
                <a:cubicBezTo>
                  <a:pt x="3092092" y="2094574"/>
                  <a:pt x="3081797" y="2097328"/>
                  <a:pt x="3070745" y="2100057"/>
                </a:cubicBezTo>
                <a:lnTo>
                  <a:pt x="3041345" y="2108517"/>
                </a:lnTo>
                <a:lnTo>
                  <a:pt x="3036518" y="2108351"/>
                </a:lnTo>
                <a:cubicBezTo>
                  <a:pt x="3036518" y="2108351"/>
                  <a:pt x="3036518" y="2108351"/>
                  <a:pt x="3035833" y="2110102"/>
                </a:cubicBezTo>
                <a:lnTo>
                  <a:pt x="3041345" y="2108517"/>
                </a:lnTo>
                <a:lnTo>
                  <a:pt x="3042582" y="2108557"/>
                </a:lnTo>
                <a:cubicBezTo>
                  <a:pt x="3043691" y="2110961"/>
                  <a:pt x="3041214" y="2112060"/>
                  <a:pt x="3039419" y="2111406"/>
                </a:cubicBezTo>
                <a:cubicBezTo>
                  <a:pt x="3038735" y="2113158"/>
                  <a:pt x="3038735" y="2113158"/>
                  <a:pt x="3038735" y="2113158"/>
                </a:cubicBezTo>
                <a:cubicBezTo>
                  <a:pt x="3062570" y="2109830"/>
                  <a:pt x="3091361" y="2104307"/>
                  <a:pt x="3112293" y="2097925"/>
                </a:cubicBezTo>
                <a:cubicBezTo>
                  <a:pt x="3126901" y="2097241"/>
                  <a:pt x="3143986" y="2095458"/>
                  <a:pt x="3154747" y="2099372"/>
                </a:cubicBezTo>
                <a:cubicBezTo>
                  <a:pt x="3102122" y="2108223"/>
                  <a:pt x="3062995" y="2113984"/>
                  <a:pt x="3027195" y="2126957"/>
                </a:cubicBezTo>
                <a:lnTo>
                  <a:pt x="2999273" y="2133344"/>
                </a:lnTo>
                <a:lnTo>
                  <a:pt x="3000601" y="2140595"/>
                </a:lnTo>
                <a:cubicBezTo>
                  <a:pt x="3001248" y="2144130"/>
                  <a:pt x="3001766" y="2146959"/>
                  <a:pt x="3002286" y="2149790"/>
                </a:cubicBezTo>
                <a:lnTo>
                  <a:pt x="3005105" y="2158230"/>
                </a:lnTo>
                <a:lnTo>
                  <a:pt x="3012694" y="2158760"/>
                </a:lnTo>
                <a:lnTo>
                  <a:pt x="3039233" y="2187887"/>
                </a:lnTo>
                <a:cubicBezTo>
                  <a:pt x="3044263" y="2188185"/>
                  <a:pt x="3052982" y="2185174"/>
                  <a:pt x="3061583" y="2182149"/>
                </a:cubicBezTo>
                <a:lnTo>
                  <a:pt x="3069337" y="2180065"/>
                </a:lnTo>
                <a:lnTo>
                  <a:pt x="3102558" y="2162831"/>
                </a:lnTo>
                <a:cubicBezTo>
                  <a:pt x="3133381" y="2156134"/>
                  <a:pt x="3166553" y="2157513"/>
                  <a:pt x="3201794" y="2170214"/>
                </a:cubicBezTo>
                <a:cubicBezTo>
                  <a:pt x="3228362" y="2178117"/>
                  <a:pt x="3233654" y="2169175"/>
                  <a:pt x="3225583" y="2139281"/>
                </a:cubicBezTo>
                <a:cubicBezTo>
                  <a:pt x="3213311" y="2105372"/>
                  <a:pt x="3219149" y="2089951"/>
                  <a:pt x="3243645" y="2086538"/>
                </a:cubicBezTo>
                <a:cubicBezTo>
                  <a:pt x="3257613" y="2082389"/>
                  <a:pt x="3272888" y="2080660"/>
                  <a:pt x="3285818" y="2070854"/>
                </a:cubicBezTo>
                <a:cubicBezTo>
                  <a:pt x="3293729" y="2066750"/>
                  <a:pt x="3304258" y="2067483"/>
                  <a:pt x="3315551" y="2077116"/>
                </a:cubicBezTo>
                <a:cubicBezTo>
                  <a:pt x="3319752" y="2081133"/>
                  <a:pt x="3322369" y="2085971"/>
                  <a:pt x="3324498" y="2078671"/>
                </a:cubicBezTo>
                <a:cubicBezTo>
                  <a:pt x="3331702" y="2047049"/>
                  <a:pt x="3356470" y="2040396"/>
                  <a:pt x="3378350" y="2032146"/>
                </a:cubicBezTo>
                <a:cubicBezTo>
                  <a:pt x="3400227" y="2023893"/>
                  <a:pt x="3417904" y="2011625"/>
                  <a:pt x="3420635" y="1979226"/>
                </a:cubicBezTo>
                <a:cubicBezTo>
                  <a:pt x="3421726" y="1966267"/>
                  <a:pt x="3427782" y="1966223"/>
                  <a:pt x="3439074" y="1975854"/>
                </a:cubicBezTo>
                <a:cubicBezTo>
                  <a:pt x="3461659" y="1995121"/>
                  <a:pt x="3463241" y="1994300"/>
                  <a:pt x="3466735" y="1970800"/>
                </a:cubicBezTo>
                <a:cubicBezTo>
                  <a:pt x="3473175" y="1930279"/>
                  <a:pt x="3486435" y="1898617"/>
                  <a:pt x="3523043" y="1895116"/>
                </a:cubicBezTo>
                <a:cubicBezTo>
                  <a:pt x="3533846" y="1892608"/>
                  <a:pt x="3547538" y="1891701"/>
                  <a:pt x="3559923" y="1888375"/>
                </a:cubicBezTo>
                <a:cubicBezTo>
                  <a:pt x="3570452" y="1889108"/>
                  <a:pt x="3580219" y="1880944"/>
                  <a:pt x="3588836" y="1904356"/>
                </a:cubicBezTo>
                <a:cubicBezTo>
                  <a:pt x="3592490" y="1914853"/>
                  <a:pt x="3605638" y="1920425"/>
                  <a:pt x="3613003" y="1922800"/>
                </a:cubicBezTo>
                <a:cubicBezTo>
                  <a:pt x="3641154" y="1929884"/>
                  <a:pt x="3665649" y="1926469"/>
                  <a:pt x="3685182" y="1910141"/>
                </a:cubicBezTo>
                <a:cubicBezTo>
                  <a:pt x="3701550" y="1895452"/>
                  <a:pt x="3700240" y="1893032"/>
                  <a:pt x="3681367" y="1865647"/>
                </a:cubicBezTo>
                <a:cubicBezTo>
                  <a:pt x="3669038" y="1850355"/>
                  <a:pt x="3664075" y="1837439"/>
                  <a:pt x="3667022" y="1820421"/>
                </a:cubicBezTo>
                <a:cubicBezTo>
                  <a:pt x="3676950" y="1846251"/>
                  <a:pt x="3692442" y="1859900"/>
                  <a:pt x="3709300" y="1857350"/>
                </a:cubicBezTo>
                <a:cubicBezTo>
                  <a:pt x="3732486" y="1851518"/>
                  <a:pt x="3755127" y="1852165"/>
                  <a:pt x="3775528" y="1897349"/>
                </a:cubicBezTo>
                <a:cubicBezTo>
                  <a:pt x="3766966" y="1855318"/>
                  <a:pt x="3783061" y="1843869"/>
                  <a:pt x="3807557" y="1840457"/>
                </a:cubicBezTo>
                <a:cubicBezTo>
                  <a:pt x="3819668" y="1840370"/>
                  <a:pt x="3823652" y="1829008"/>
                  <a:pt x="3827635" y="1817647"/>
                </a:cubicBezTo>
                <a:lnTo>
                  <a:pt x="3833926" y="1806523"/>
                </a:lnTo>
                <a:lnTo>
                  <a:pt x="3828666" y="1767036"/>
                </a:lnTo>
                <a:lnTo>
                  <a:pt x="3833504" y="1762849"/>
                </a:lnTo>
                <a:lnTo>
                  <a:pt x="3847009" y="1777674"/>
                </a:lnTo>
                <a:cubicBezTo>
                  <a:pt x="3851803" y="1777712"/>
                  <a:pt x="3852785" y="1781164"/>
                  <a:pt x="3852498" y="1785714"/>
                </a:cubicBezTo>
                <a:lnTo>
                  <a:pt x="3850986" y="1796102"/>
                </a:lnTo>
                <a:lnTo>
                  <a:pt x="3855042" y="1798072"/>
                </a:lnTo>
                <a:lnTo>
                  <a:pt x="3887747" y="1782133"/>
                </a:lnTo>
                <a:cubicBezTo>
                  <a:pt x="3911027" y="1772640"/>
                  <a:pt x="3931895" y="1768984"/>
                  <a:pt x="3955557" y="1774392"/>
                </a:cubicBezTo>
                <a:lnTo>
                  <a:pt x="3966540" y="1778790"/>
                </a:lnTo>
                <a:lnTo>
                  <a:pt x="3975542" y="1750208"/>
                </a:lnTo>
                <a:cubicBezTo>
                  <a:pt x="3982964" y="1733967"/>
                  <a:pt x="3993001" y="1722562"/>
                  <a:pt x="4011170" y="1722432"/>
                </a:cubicBezTo>
                <a:cubicBezTo>
                  <a:pt x="4029337" y="1722300"/>
                  <a:pt x="4043576" y="1714913"/>
                  <a:pt x="4056507" y="1705106"/>
                </a:cubicBezTo>
                <a:cubicBezTo>
                  <a:pt x="4069711" y="1692060"/>
                  <a:pt x="4085806" y="1680613"/>
                  <a:pt x="4108936" y="1693398"/>
                </a:cubicBezTo>
                <a:lnTo>
                  <a:pt x="4109193" y="1693479"/>
                </a:lnTo>
                <a:lnTo>
                  <a:pt x="4100637" y="1680025"/>
                </a:lnTo>
                <a:cubicBezTo>
                  <a:pt x="4057378" y="1691418"/>
                  <a:pt x="3957689" y="1690252"/>
                  <a:pt x="3946243" y="1638760"/>
                </a:cubicBezTo>
                <a:cubicBezTo>
                  <a:pt x="3945525" y="1632985"/>
                  <a:pt x="3945807" y="1624630"/>
                  <a:pt x="3946960" y="1614933"/>
                </a:cubicBezTo>
                <a:lnTo>
                  <a:pt x="3949621" y="1600660"/>
                </a:lnTo>
                <a:lnTo>
                  <a:pt x="3920193" y="1614409"/>
                </a:lnTo>
                <a:cubicBezTo>
                  <a:pt x="3896296" y="1625062"/>
                  <a:pt x="3878448" y="1623149"/>
                  <a:pt x="3862715" y="1603842"/>
                </a:cubicBezTo>
                <a:cubicBezTo>
                  <a:pt x="3880860" y="1566139"/>
                  <a:pt x="3914209" y="1552094"/>
                  <a:pt x="3957921" y="1545766"/>
                </a:cubicBezTo>
                <a:cubicBezTo>
                  <a:pt x="4010558" y="1540396"/>
                  <a:pt x="4059409" y="1510392"/>
                  <a:pt x="4109168" y="1491497"/>
                </a:cubicBezTo>
                <a:cubicBezTo>
                  <a:pt x="4145015" y="1475517"/>
                  <a:pt x="4177306" y="1470168"/>
                  <a:pt x="4216406" y="1483171"/>
                </a:cubicBezTo>
                <a:cubicBezTo>
                  <a:pt x="4266398" y="1499543"/>
                  <a:pt x="4321149" y="1476778"/>
                  <a:pt x="4374166" y="1486867"/>
                </a:cubicBezTo>
                <a:cubicBezTo>
                  <a:pt x="4377645" y="1486139"/>
                  <a:pt x="4381747" y="1484926"/>
                  <a:pt x="4385471" y="1484499"/>
                </a:cubicBezTo>
                <a:lnTo>
                  <a:pt x="4392333" y="1486279"/>
                </a:lnTo>
                <a:lnTo>
                  <a:pt x="4412311" y="1479961"/>
                </a:lnTo>
                <a:lnTo>
                  <a:pt x="4413062" y="1471911"/>
                </a:lnTo>
                <a:cubicBezTo>
                  <a:pt x="4412901" y="1464376"/>
                  <a:pt x="4413274" y="1457425"/>
                  <a:pt x="4418352" y="1453028"/>
                </a:cubicBezTo>
                <a:cubicBezTo>
                  <a:pt x="4463337" y="1414094"/>
                  <a:pt x="4513307" y="1379684"/>
                  <a:pt x="4559259" y="1339912"/>
                </a:cubicBezTo>
                <a:cubicBezTo>
                  <a:pt x="4588913" y="1323083"/>
                  <a:pt x="4616596" y="1334475"/>
                  <a:pt x="4645679" y="1326513"/>
                </a:cubicBezTo>
                <a:cubicBezTo>
                  <a:pt x="4674278" y="1318973"/>
                  <a:pt x="4701639" y="1269241"/>
                  <a:pt x="4729904" y="1270828"/>
                </a:cubicBezTo>
                <a:cubicBezTo>
                  <a:pt x="4719411" y="1288747"/>
                  <a:pt x="4719411" y="1288747"/>
                  <a:pt x="4709255" y="1297539"/>
                </a:cubicBezTo>
                <a:lnTo>
                  <a:pt x="4713754" y="1302480"/>
                </a:lnTo>
                <a:lnTo>
                  <a:pt x="4738908" y="1280708"/>
                </a:lnTo>
                <a:cubicBezTo>
                  <a:pt x="4753330" y="1276599"/>
                  <a:pt x="4783892" y="1241775"/>
                  <a:pt x="4789548" y="1228043"/>
                </a:cubicBezTo>
                <a:cubicBezTo>
                  <a:pt x="4802530" y="1229947"/>
                  <a:pt x="4814285" y="1227418"/>
                  <a:pt x="4825160" y="1222367"/>
                </a:cubicBezTo>
                <a:lnTo>
                  <a:pt x="4836421" y="1214639"/>
                </a:lnTo>
                <a:lnTo>
                  <a:pt x="4837067" y="1208762"/>
                </a:lnTo>
                <a:cubicBezTo>
                  <a:pt x="4838526" y="1204906"/>
                  <a:pt x="4841036" y="1202054"/>
                  <a:pt x="4844991" y="1200002"/>
                </a:cubicBezTo>
                <a:cubicBezTo>
                  <a:pt x="4847365" y="1198771"/>
                  <a:pt x="4849356" y="1198707"/>
                  <a:pt x="4851094" y="1199402"/>
                </a:cubicBezTo>
                <a:lnTo>
                  <a:pt x="4854425" y="1202282"/>
                </a:lnTo>
                <a:lnTo>
                  <a:pt x="4855493" y="1201550"/>
                </a:lnTo>
                <a:cubicBezTo>
                  <a:pt x="4874418" y="1185170"/>
                  <a:pt x="4891211" y="1166332"/>
                  <a:pt x="4908651" y="1160310"/>
                </a:cubicBezTo>
                <a:lnTo>
                  <a:pt x="4895144" y="1145485"/>
                </a:lnTo>
                <a:cubicBezTo>
                  <a:pt x="4909566" y="1141376"/>
                  <a:pt x="4919724" y="1132585"/>
                  <a:pt x="4924562" y="1128398"/>
                </a:cubicBezTo>
                <a:lnTo>
                  <a:pt x="4938067" y="1143221"/>
                </a:lnTo>
                <a:cubicBezTo>
                  <a:pt x="4968057" y="1117265"/>
                  <a:pt x="4963793" y="1112584"/>
                  <a:pt x="4970029" y="1089044"/>
                </a:cubicBezTo>
                <a:cubicBezTo>
                  <a:pt x="4984107" y="1095002"/>
                  <a:pt x="4984107" y="1095002"/>
                  <a:pt x="4993209" y="1095495"/>
                </a:cubicBezTo>
                <a:cubicBezTo>
                  <a:pt x="5046395" y="1005741"/>
                  <a:pt x="5061389" y="992763"/>
                  <a:pt x="5165497" y="938008"/>
                </a:cubicBezTo>
                <a:lnTo>
                  <a:pt x="5192580" y="919002"/>
                </a:lnTo>
                <a:lnTo>
                  <a:pt x="5199309" y="912375"/>
                </a:lnTo>
                <a:cubicBezTo>
                  <a:pt x="5212799" y="899801"/>
                  <a:pt x="5226924" y="888453"/>
                  <a:pt x="5242254" y="879127"/>
                </a:cubicBezTo>
                <a:lnTo>
                  <a:pt x="5243474" y="878613"/>
                </a:lnTo>
                <a:lnTo>
                  <a:pt x="5255376" y="868587"/>
                </a:lnTo>
                <a:lnTo>
                  <a:pt x="5264196" y="869889"/>
                </a:lnTo>
                <a:lnTo>
                  <a:pt x="5292428" y="858003"/>
                </a:lnTo>
                <a:cubicBezTo>
                  <a:pt x="5297733" y="857212"/>
                  <a:pt x="5300956" y="857613"/>
                  <a:pt x="5302792" y="859319"/>
                </a:cubicBezTo>
                <a:lnTo>
                  <a:pt x="5303525" y="862603"/>
                </a:lnTo>
                <a:lnTo>
                  <a:pt x="5307596" y="859389"/>
                </a:lnTo>
                <a:cubicBezTo>
                  <a:pt x="5325306" y="840769"/>
                  <a:pt x="5350703" y="805619"/>
                  <a:pt x="5369493" y="796333"/>
                </a:cubicBezTo>
                <a:cubicBezTo>
                  <a:pt x="5374331" y="792146"/>
                  <a:pt x="5392683" y="801844"/>
                  <a:pt x="5397520" y="797657"/>
                </a:cubicBezTo>
                <a:cubicBezTo>
                  <a:pt x="5412515" y="784680"/>
                  <a:pt x="5423244" y="767020"/>
                  <a:pt x="5443560" y="749438"/>
                </a:cubicBezTo>
                <a:cubicBezTo>
                  <a:pt x="5447826" y="754118"/>
                  <a:pt x="5461666" y="759814"/>
                  <a:pt x="5471974" y="759731"/>
                </a:cubicBezTo>
                <a:lnTo>
                  <a:pt x="5516958" y="720797"/>
                </a:lnTo>
                <a:cubicBezTo>
                  <a:pt x="5536454" y="712760"/>
                  <a:pt x="5561973" y="701838"/>
                  <a:pt x="5600029" y="683786"/>
                </a:cubicBezTo>
                <a:cubicBezTo>
                  <a:pt x="5633328" y="667989"/>
                  <a:pt x="5708974" y="620882"/>
                  <a:pt x="5736638" y="613168"/>
                </a:cubicBezTo>
                <a:cubicBezTo>
                  <a:pt x="5740588" y="612066"/>
                  <a:pt x="5743561" y="611768"/>
                  <a:pt x="5745293" y="612480"/>
                </a:cubicBezTo>
                <a:cubicBezTo>
                  <a:pt x="5739302" y="635341"/>
                  <a:pt x="5605917" y="739623"/>
                  <a:pt x="5571662" y="760897"/>
                </a:cubicBezTo>
                <a:lnTo>
                  <a:pt x="5570384" y="761444"/>
                </a:lnTo>
                <a:lnTo>
                  <a:pt x="5568706" y="783370"/>
                </a:lnTo>
                <a:cubicBezTo>
                  <a:pt x="5566453" y="792508"/>
                  <a:pt x="5564458" y="803368"/>
                  <a:pt x="5569277" y="811452"/>
                </a:cubicBezTo>
                <a:cubicBezTo>
                  <a:pt x="5574354" y="821257"/>
                  <a:pt x="5581940" y="823647"/>
                  <a:pt x="5587730" y="813982"/>
                </a:cubicBezTo>
                <a:cubicBezTo>
                  <a:pt x="5593777" y="806039"/>
                  <a:pt x="5598055" y="798359"/>
                  <a:pt x="5604101" y="790417"/>
                </a:cubicBezTo>
                <a:cubicBezTo>
                  <a:pt x="5609633" y="779029"/>
                  <a:pt x="5617705" y="772544"/>
                  <a:pt x="5628343" y="783282"/>
                </a:cubicBezTo>
                <a:cubicBezTo>
                  <a:pt x="5632393" y="786199"/>
                  <a:pt x="5636187" y="787393"/>
                  <a:pt x="5639466" y="785145"/>
                </a:cubicBezTo>
                <a:cubicBezTo>
                  <a:pt x="5647537" y="778660"/>
                  <a:pt x="5658404" y="778800"/>
                  <a:pt x="5666988" y="775761"/>
                </a:cubicBezTo>
                <a:cubicBezTo>
                  <a:pt x="5693256" y="770084"/>
                  <a:pt x="5699558" y="763863"/>
                  <a:pt x="5703037" y="738698"/>
                </a:cubicBezTo>
                <a:cubicBezTo>
                  <a:pt x="5705005" y="715520"/>
                  <a:pt x="5717611" y="703077"/>
                  <a:pt x="5742109" y="697665"/>
                </a:cubicBezTo>
                <a:cubicBezTo>
                  <a:pt x="5749183" y="696610"/>
                  <a:pt x="5758281" y="697015"/>
                  <a:pt x="5765354" y="695960"/>
                </a:cubicBezTo>
                <a:cubicBezTo>
                  <a:pt x="5821426" y="684081"/>
                  <a:pt x="5864834" y="660005"/>
                  <a:pt x="5885424" y="604123"/>
                </a:cubicBezTo>
                <a:cubicBezTo>
                  <a:pt x="5893467" y="585319"/>
                  <a:pt x="5907584" y="570892"/>
                  <a:pt x="5928546" y="566007"/>
                </a:cubicBezTo>
                <a:cubicBezTo>
                  <a:pt x="5937131" y="562967"/>
                  <a:pt x="5945716" y="559926"/>
                  <a:pt x="5954557" y="558608"/>
                </a:cubicBezTo>
                <a:cubicBezTo>
                  <a:pt x="5973495" y="552264"/>
                  <a:pt x="5990921" y="547906"/>
                  <a:pt x="6000731" y="528840"/>
                </a:cubicBezTo>
                <a:cubicBezTo>
                  <a:pt x="6009287" y="513480"/>
                  <a:pt x="6012566" y="511231"/>
                  <a:pt x="6023719" y="525413"/>
                </a:cubicBezTo>
                <a:cubicBezTo>
                  <a:pt x="6034614" y="537872"/>
                  <a:pt x="6043198" y="534832"/>
                  <a:pt x="6050500" y="523181"/>
                </a:cubicBezTo>
                <a:cubicBezTo>
                  <a:pt x="6056546" y="515238"/>
                  <a:pt x="6061822" y="502128"/>
                  <a:pt x="6076482" y="503463"/>
                </a:cubicBezTo>
                <a:cubicBezTo>
                  <a:pt x="6082043" y="504396"/>
                  <a:pt x="6079504" y="499492"/>
                  <a:pt x="6079247" y="497770"/>
                </a:cubicBezTo>
                <a:cubicBezTo>
                  <a:pt x="6071633" y="483061"/>
                  <a:pt x="6076652" y="468229"/>
                  <a:pt x="6076366" y="454189"/>
                </a:cubicBezTo>
                <a:cubicBezTo>
                  <a:pt x="6076337" y="441870"/>
                  <a:pt x="6086690" y="438566"/>
                  <a:pt x="6097556" y="438706"/>
                </a:cubicBezTo>
                <a:cubicBezTo>
                  <a:pt x="6106655" y="439111"/>
                  <a:pt x="6109707" y="447458"/>
                  <a:pt x="6108966" y="454611"/>
                </a:cubicBezTo>
                <a:cubicBezTo>
                  <a:pt x="6108737" y="465207"/>
                  <a:pt x="6110277" y="475540"/>
                  <a:pt x="6109793" y="484415"/>
                </a:cubicBezTo>
                <a:cubicBezTo>
                  <a:pt x="6119604" y="465348"/>
                  <a:pt x="6125878" y="446808"/>
                  <a:pt x="6133921" y="428005"/>
                </a:cubicBezTo>
                <a:cubicBezTo>
                  <a:pt x="6141963" y="409201"/>
                  <a:pt x="6152287" y="393579"/>
                  <a:pt x="6170454" y="382069"/>
                </a:cubicBezTo>
                <a:cubicBezTo>
                  <a:pt x="6174618" y="379688"/>
                  <a:pt x="6177713" y="379227"/>
                  <a:pt x="6179927" y="380437"/>
                </a:cubicBezTo>
                <a:cubicBezTo>
                  <a:pt x="6182141" y="381647"/>
                  <a:pt x="6183474" y="384530"/>
                  <a:pt x="6184116" y="388834"/>
                </a:cubicBezTo>
                <a:cubicBezTo>
                  <a:pt x="6185657" y="399167"/>
                  <a:pt x="6181635" y="408569"/>
                  <a:pt x="6175845" y="418234"/>
                </a:cubicBezTo>
                <a:cubicBezTo>
                  <a:pt x="6170313" y="429622"/>
                  <a:pt x="6162755" y="439550"/>
                  <a:pt x="6164809" y="453327"/>
                </a:cubicBezTo>
                <a:cubicBezTo>
                  <a:pt x="6180952" y="440358"/>
                  <a:pt x="6198891" y="439444"/>
                  <a:pt x="6218371" y="448864"/>
                </a:cubicBezTo>
                <a:cubicBezTo>
                  <a:pt x="6209558" y="462500"/>
                  <a:pt x="6196696" y="473220"/>
                  <a:pt x="6185857" y="485398"/>
                </a:cubicBezTo>
                <a:cubicBezTo>
                  <a:pt x="6171998" y="501548"/>
                  <a:pt x="6167234" y="518102"/>
                  <a:pt x="6172084" y="538504"/>
                </a:cubicBezTo>
                <a:cubicBezTo>
                  <a:pt x="6173368" y="547115"/>
                  <a:pt x="6178673" y="546324"/>
                  <a:pt x="6183464" y="542089"/>
                </a:cubicBezTo>
                <a:cubicBezTo>
                  <a:pt x="6189510" y="534146"/>
                  <a:pt x="6195556" y="526203"/>
                  <a:pt x="6201602" y="518260"/>
                </a:cubicBezTo>
                <a:cubicBezTo>
                  <a:pt x="6221252" y="492445"/>
                  <a:pt x="6228326" y="491390"/>
                  <a:pt x="6250116" y="516309"/>
                </a:cubicBezTo>
                <a:cubicBezTo>
                  <a:pt x="6250116" y="516309"/>
                  <a:pt x="6251884" y="516046"/>
                  <a:pt x="6253652" y="515782"/>
                </a:cubicBezTo>
                <a:cubicBezTo>
                  <a:pt x="6265972" y="489299"/>
                  <a:pt x="6288932" y="473554"/>
                  <a:pt x="6316454" y="464170"/>
                </a:cubicBezTo>
                <a:cubicBezTo>
                  <a:pt x="6343341" y="453560"/>
                  <a:pt x="6370807" y="446825"/>
                  <a:pt x="6395299" y="430383"/>
                </a:cubicBezTo>
                <a:lnTo>
                  <a:pt x="6418655" y="410216"/>
                </a:lnTo>
                <a:lnTo>
                  <a:pt x="6419589" y="406589"/>
                </a:lnTo>
                <a:cubicBezTo>
                  <a:pt x="6424414" y="380959"/>
                  <a:pt x="6437958" y="367767"/>
                  <a:pt x="6464272" y="365686"/>
                </a:cubicBezTo>
                <a:cubicBezTo>
                  <a:pt x="6473044" y="364991"/>
                  <a:pt x="6484508" y="365598"/>
                  <a:pt x="6489254" y="359669"/>
                </a:cubicBezTo>
                <a:cubicBezTo>
                  <a:pt x="6498771" y="341242"/>
                  <a:pt x="6531086" y="356863"/>
                  <a:pt x="6535243" y="329266"/>
                </a:cubicBezTo>
                <a:cubicBezTo>
                  <a:pt x="6537936" y="330568"/>
                  <a:pt x="6539963" y="329902"/>
                  <a:pt x="6542656" y="331204"/>
                </a:cubicBezTo>
                <a:cubicBezTo>
                  <a:pt x="6554094" y="338378"/>
                  <a:pt x="6556147" y="331146"/>
                  <a:pt x="6560225" y="323249"/>
                </a:cubicBezTo>
                <a:cubicBezTo>
                  <a:pt x="6567690" y="312054"/>
                  <a:pt x="6571102" y="302190"/>
                  <a:pt x="6589953" y="311303"/>
                </a:cubicBezTo>
                <a:cubicBezTo>
                  <a:pt x="6600058" y="314543"/>
                  <a:pt x="6621653" y="311822"/>
                  <a:pt x="6631785" y="308496"/>
                </a:cubicBezTo>
                <a:cubicBezTo>
                  <a:pt x="6650688" y="304476"/>
                  <a:pt x="6677003" y="302392"/>
                  <a:pt x="6685881" y="275433"/>
                </a:cubicBezTo>
                <a:cubicBezTo>
                  <a:pt x="6688599" y="270167"/>
                  <a:pt x="6698064" y="264874"/>
                  <a:pt x="6704143" y="262879"/>
                </a:cubicBezTo>
                <a:cubicBezTo>
                  <a:pt x="6734536" y="252899"/>
                  <a:pt x="6759571" y="233749"/>
                  <a:pt x="6784605" y="214598"/>
                </a:cubicBezTo>
                <a:cubicBezTo>
                  <a:pt x="6808279" y="198081"/>
                  <a:pt x="6834647" y="182865"/>
                  <a:pt x="6866374" y="176820"/>
                </a:cubicBezTo>
                <a:cubicBezTo>
                  <a:pt x="6875146" y="176125"/>
                  <a:pt x="6874479" y="174159"/>
                  <a:pt x="6876532" y="166926"/>
                </a:cubicBezTo>
                <a:cubicBezTo>
                  <a:pt x="6881330" y="147863"/>
                  <a:pt x="6890741" y="155704"/>
                  <a:pt x="6900154" y="163543"/>
                </a:cubicBezTo>
                <a:cubicBezTo>
                  <a:pt x="6906206" y="168114"/>
                  <a:pt x="6903461" y="179944"/>
                  <a:pt x="6916951" y="179886"/>
                </a:cubicBezTo>
                <a:cubicBezTo>
                  <a:pt x="6914951" y="173986"/>
                  <a:pt x="6916311" y="171352"/>
                  <a:pt x="6914978" y="167419"/>
                </a:cubicBezTo>
                <a:cubicBezTo>
                  <a:pt x="6913004" y="154950"/>
                  <a:pt x="6905644" y="139880"/>
                  <a:pt x="6919828" y="135223"/>
                </a:cubicBezTo>
                <a:cubicBezTo>
                  <a:pt x="6934678" y="132533"/>
                  <a:pt x="6946092" y="146273"/>
                  <a:pt x="6949398" y="162675"/>
                </a:cubicBezTo>
                <a:cubicBezTo>
                  <a:pt x="6953398" y="174476"/>
                  <a:pt x="6952678" y="185643"/>
                  <a:pt x="6936470" y="190965"/>
                </a:cubicBezTo>
                <a:cubicBezTo>
                  <a:pt x="6928364" y="193626"/>
                  <a:pt x="6919566" y="200888"/>
                  <a:pt x="6927618" y="211359"/>
                </a:cubicBezTo>
                <a:cubicBezTo>
                  <a:pt x="6932311" y="218562"/>
                  <a:pt x="6940389" y="222468"/>
                  <a:pt x="6949855" y="217174"/>
                </a:cubicBezTo>
                <a:cubicBezTo>
                  <a:pt x="6955266" y="213211"/>
                  <a:pt x="6960011" y="207280"/>
                  <a:pt x="6966731" y="213818"/>
                </a:cubicBezTo>
                <a:cubicBezTo>
                  <a:pt x="6971425" y="221021"/>
                  <a:pt x="6969371" y="228253"/>
                  <a:pt x="6964627" y="234183"/>
                </a:cubicBezTo>
                <a:cubicBezTo>
                  <a:pt x="6943593" y="265135"/>
                  <a:pt x="6946821" y="301237"/>
                  <a:pt x="6945304" y="343267"/>
                </a:cubicBezTo>
                <a:cubicBezTo>
                  <a:pt x="6975109" y="311621"/>
                  <a:pt x="7006888" y="292443"/>
                  <a:pt x="7025230" y="260189"/>
                </a:cubicBezTo>
                <a:cubicBezTo>
                  <a:pt x="7038799" y="240432"/>
                  <a:pt x="7048880" y="250239"/>
                  <a:pt x="7058958" y="260044"/>
                </a:cubicBezTo>
                <a:cubicBezTo>
                  <a:pt x="7067010" y="270517"/>
                  <a:pt x="7064931" y="284314"/>
                  <a:pt x="7062186" y="296146"/>
                </a:cubicBezTo>
                <a:cubicBezTo>
                  <a:pt x="7054669" y="320474"/>
                  <a:pt x="7047152" y="344800"/>
                  <a:pt x="7040300" y="371097"/>
                </a:cubicBezTo>
                <a:lnTo>
                  <a:pt x="7030219" y="412065"/>
                </a:lnTo>
                <a:lnTo>
                  <a:pt x="7031807" y="410279"/>
                </a:lnTo>
                <a:cubicBezTo>
                  <a:pt x="7055536" y="388966"/>
                  <a:pt x="7063560" y="353278"/>
                  <a:pt x="7094216" y="338705"/>
                </a:cubicBezTo>
                <a:cubicBezTo>
                  <a:pt x="7097002" y="337790"/>
                  <a:pt x="7097478" y="334629"/>
                  <a:pt x="7098412" y="332820"/>
                </a:cubicBezTo>
                <a:cubicBezTo>
                  <a:pt x="7111458" y="316517"/>
                  <a:pt x="7117560" y="297987"/>
                  <a:pt x="7120417" y="279020"/>
                </a:cubicBezTo>
                <a:cubicBezTo>
                  <a:pt x="7123733" y="261404"/>
                  <a:pt x="7133041" y="252338"/>
                  <a:pt x="7151128" y="250908"/>
                </a:cubicBezTo>
                <a:cubicBezTo>
                  <a:pt x="7157156" y="250430"/>
                  <a:pt x="7165035" y="250847"/>
                  <a:pt x="7168298" y="246772"/>
                </a:cubicBezTo>
                <a:cubicBezTo>
                  <a:pt x="7174838" y="234107"/>
                  <a:pt x="7197049" y="244843"/>
                  <a:pt x="7199906" y="225876"/>
                </a:cubicBezTo>
                <a:cubicBezTo>
                  <a:pt x="7201756" y="226771"/>
                  <a:pt x="7203150" y="226313"/>
                  <a:pt x="7205001" y="227208"/>
                </a:cubicBezTo>
                <a:cubicBezTo>
                  <a:pt x="7212863" y="232138"/>
                  <a:pt x="7214273" y="227169"/>
                  <a:pt x="7217076" y="221740"/>
                </a:cubicBezTo>
                <a:cubicBezTo>
                  <a:pt x="7222207" y="214046"/>
                  <a:pt x="7224551" y="207266"/>
                  <a:pt x="7237508" y="213530"/>
                </a:cubicBezTo>
                <a:cubicBezTo>
                  <a:pt x="7244453" y="215757"/>
                  <a:pt x="7259296" y="213887"/>
                  <a:pt x="7266259" y="211601"/>
                </a:cubicBezTo>
                <a:cubicBezTo>
                  <a:pt x="7279251" y="208838"/>
                  <a:pt x="7297338" y="207406"/>
                  <a:pt x="7303439" y="188876"/>
                </a:cubicBezTo>
                <a:cubicBezTo>
                  <a:pt x="7305307" y="185258"/>
                  <a:pt x="7311812" y="181620"/>
                  <a:pt x="7315990" y="180248"/>
                </a:cubicBezTo>
                <a:cubicBezTo>
                  <a:pt x="7336880" y="173389"/>
                  <a:pt x="7354086" y="160227"/>
                  <a:pt x="7371292" y="147065"/>
                </a:cubicBezTo>
                <a:cubicBezTo>
                  <a:pt x="7387564" y="135712"/>
                  <a:pt x="7405685" y="125255"/>
                  <a:pt x="7427491" y="121100"/>
                </a:cubicBezTo>
                <a:cubicBezTo>
                  <a:pt x="7433521" y="120623"/>
                  <a:pt x="7433063" y="119270"/>
                  <a:pt x="7434474" y="114300"/>
                </a:cubicBezTo>
                <a:cubicBezTo>
                  <a:pt x="7437771" y="101198"/>
                  <a:pt x="7444239" y="106587"/>
                  <a:pt x="7450709" y="111975"/>
                </a:cubicBezTo>
                <a:cubicBezTo>
                  <a:pt x="7454868" y="115116"/>
                  <a:pt x="7452982" y="123247"/>
                  <a:pt x="7462254" y="123207"/>
                </a:cubicBezTo>
                <a:cubicBezTo>
                  <a:pt x="7460879" y="119152"/>
                  <a:pt x="7461814" y="117342"/>
                  <a:pt x="7460897" y="114639"/>
                </a:cubicBezTo>
                <a:cubicBezTo>
                  <a:pt x="7459541" y="106069"/>
                  <a:pt x="7454483" y="95711"/>
                  <a:pt x="7464231" y="92510"/>
                </a:cubicBezTo>
                <a:cubicBezTo>
                  <a:pt x="7474438" y="90661"/>
                  <a:pt x="7482281" y="100105"/>
                  <a:pt x="7484554" y="111378"/>
                </a:cubicBezTo>
                <a:cubicBezTo>
                  <a:pt x="7487304" y="119489"/>
                  <a:pt x="7486808" y="127164"/>
                  <a:pt x="7475669" y="130822"/>
                </a:cubicBezTo>
                <a:cubicBezTo>
                  <a:pt x="7470097" y="132651"/>
                  <a:pt x="7464051" y="137642"/>
                  <a:pt x="7469585" y="144839"/>
                </a:cubicBezTo>
                <a:cubicBezTo>
                  <a:pt x="7472810" y="149789"/>
                  <a:pt x="7478362" y="152473"/>
                  <a:pt x="7484868" y="148835"/>
                </a:cubicBezTo>
                <a:cubicBezTo>
                  <a:pt x="7488588" y="146112"/>
                  <a:pt x="7491849" y="142036"/>
                  <a:pt x="7496468" y="146529"/>
                </a:cubicBezTo>
                <a:cubicBezTo>
                  <a:pt x="7499693" y="151479"/>
                  <a:pt x="7498282" y="156450"/>
                  <a:pt x="7495021" y="160525"/>
                </a:cubicBezTo>
                <a:cubicBezTo>
                  <a:pt x="7480564" y="181799"/>
                  <a:pt x="7482783" y="206612"/>
                  <a:pt x="7481740" y="235499"/>
                </a:cubicBezTo>
                <a:cubicBezTo>
                  <a:pt x="7502226" y="213749"/>
                  <a:pt x="7524067" y="200568"/>
                  <a:pt x="7536673" y="178400"/>
                </a:cubicBezTo>
                <a:cubicBezTo>
                  <a:pt x="7546000" y="164820"/>
                  <a:pt x="7552928" y="171561"/>
                  <a:pt x="7559854" y="178300"/>
                </a:cubicBezTo>
                <a:cubicBezTo>
                  <a:pt x="7565389" y="185497"/>
                  <a:pt x="7563961" y="194981"/>
                  <a:pt x="7562073" y="203112"/>
                </a:cubicBezTo>
                <a:cubicBezTo>
                  <a:pt x="7556907" y="219834"/>
                  <a:pt x="7551740" y="236553"/>
                  <a:pt x="7547032" y="254627"/>
                </a:cubicBezTo>
                <a:cubicBezTo>
                  <a:pt x="7540436" y="280831"/>
                  <a:pt x="7537085" y="307472"/>
                  <a:pt x="7519842" y="329659"/>
                </a:cubicBezTo>
                <a:cubicBezTo>
                  <a:pt x="7515646" y="335544"/>
                  <a:pt x="7514694" y="341867"/>
                  <a:pt x="7516527" y="347275"/>
                </a:cubicBezTo>
                <a:lnTo>
                  <a:pt x="7518693" y="380162"/>
                </a:lnTo>
                <a:lnTo>
                  <a:pt x="7553986" y="346739"/>
                </a:lnTo>
                <a:lnTo>
                  <a:pt x="7587210" y="315369"/>
                </a:lnTo>
                <a:lnTo>
                  <a:pt x="7595768" y="302711"/>
                </a:lnTo>
                <a:cubicBezTo>
                  <a:pt x="7604713" y="287382"/>
                  <a:pt x="7613205" y="268759"/>
                  <a:pt x="7616819" y="254835"/>
                </a:cubicBezTo>
                <a:cubicBezTo>
                  <a:pt x="7612121" y="260853"/>
                  <a:pt x="7612121" y="260853"/>
                  <a:pt x="7612121" y="260853"/>
                </a:cubicBezTo>
                <a:cubicBezTo>
                  <a:pt x="7607422" y="266870"/>
                  <a:pt x="7608145" y="272141"/>
                  <a:pt x="7602001" y="267617"/>
                </a:cubicBezTo>
                <a:cubicBezTo>
                  <a:pt x="7602001" y="267617"/>
                  <a:pt x="7606700" y="261599"/>
                  <a:pt x="7605976" y="256330"/>
                </a:cubicBezTo>
                <a:cubicBezTo>
                  <a:pt x="7599832" y="251806"/>
                  <a:pt x="7599832" y="251806"/>
                  <a:pt x="7599832" y="251806"/>
                </a:cubicBezTo>
                <a:cubicBezTo>
                  <a:pt x="7607783" y="229229"/>
                  <a:pt x="7624046" y="226988"/>
                  <a:pt x="7614650" y="239023"/>
                </a:cubicBezTo>
                <a:cubicBezTo>
                  <a:pt x="7619348" y="233005"/>
                  <a:pt x="7619348" y="233005"/>
                  <a:pt x="7619348" y="233005"/>
                </a:cubicBezTo>
                <a:cubicBezTo>
                  <a:pt x="7624046" y="226988"/>
                  <a:pt x="7629468" y="226240"/>
                  <a:pt x="7629468" y="226240"/>
                </a:cubicBezTo>
                <a:cubicBezTo>
                  <a:pt x="7630190" y="231511"/>
                  <a:pt x="7625492" y="237529"/>
                  <a:pt x="7626215" y="242800"/>
                </a:cubicBezTo>
                <a:cubicBezTo>
                  <a:pt x="7628385" y="258611"/>
                  <a:pt x="7625855" y="280440"/>
                  <a:pt x="7643925" y="251099"/>
                </a:cubicBezTo>
                <a:lnTo>
                  <a:pt x="7639274" y="260592"/>
                </a:lnTo>
                <a:lnTo>
                  <a:pt x="7641167" y="257603"/>
                </a:lnTo>
                <a:cubicBezTo>
                  <a:pt x="7643925" y="254917"/>
                  <a:pt x="7647433" y="253035"/>
                  <a:pt x="7652090" y="252275"/>
                </a:cubicBezTo>
                <a:cubicBezTo>
                  <a:pt x="7659198" y="251550"/>
                  <a:pt x="7668232" y="240914"/>
                  <a:pt x="7676458" y="233029"/>
                </a:cubicBezTo>
                <a:cubicBezTo>
                  <a:pt x="7681270" y="230062"/>
                  <a:pt x="7685181" y="226806"/>
                  <a:pt x="7690087" y="226877"/>
                </a:cubicBezTo>
                <a:cubicBezTo>
                  <a:pt x="7694991" y="226949"/>
                  <a:pt x="7705391" y="231792"/>
                  <a:pt x="7701230" y="212408"/>
                </a:cubicBezTo>
                <a:cubicBezTo>
                  <a:pt x="7708433" y="214721"/>
                  <a:pt x="7705793" y="186802"/>
                  <a:pt x="7716472" y="200759"/>
                </a:cubicBezTo>
                <a:cubicBezTo>
                  <a:pt x="7716472" y="200759"/>
                  <a:pt x="7717374" y="201049"/>
                  <a:pt x="7717776" y="199674"/>
                </a:cubicBezTo>
                <a:cubicBezTo>
                  <a:pt x="7732833" y="181949"/>
                  <a:pt x="7752918" y="197424"/>
                  <a:pt x="7767693" y="170584"/>
                </a:cubicBezTo>
                <a:cubicBezTo>
                  <a:pt x="7772722" y="160167"/>
                  <a:pt x="7780948" y="152282"/>
                  <a:pt x="7782779" y="139334"/>
                </a:cubicBezTo>
                <a:cubicBezTo>
                  <a:pt x="7784300" y="130798"/>
                  <a:pt x="7788616" y="126168"/>
                  <a:pt x="7792931" y="121537"/>
                </a:cubicBezTo>
                <a:cubicBezTo>
                  <a:pt x="7807675" y="108225"/>
                  <a:pt x="7822328" y="91874"/>
                  <a:pt x="7837662" y="83264"/>
                </a:cubicBezTo>
                <a:cubicBezTo>
                  <a:pt x="7846883" y="78705"/>
                  <a:pt x="7852811" y="68577"/>
                  <a:pt x="7859237" y="60113"/>
                </a:cubicBezTo>
                <a:cubicBezTo>
                  <a:pt x="7866471" y="48900"/>
                  <a:pt x="7875193" y="42677"/>
                  <a:pt x="7884600" y="44193"/>
                </a:cubicBezTo>
                <a:cubicBezTo>
                  <a:pt x="7903412" y="47227"/>
                  <a:pt x="7920454" y="36157"/>
                  <a:pt x="7936318" y="15682"/>
                </a:cubicBezTo>
                <a:cubicBezTo>
                  <a:pt x="7942945" y="6531"/>
                  <a:pt x="7949387" y="2207"/>
                  <a:pt x="7955746" y="6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603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3">
            <a:extLst>
              <a:ext uri="{FF2B5EF4-FFF2-40B4-BE49-F238E27FC236}">
                <a16:creationId xmlns:a16="http://schemas.microsoft.com/office/drawing/2014/main" id="{ADF8D7BC-BCD4-4AD1-8181-F7573A0CD2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551"/>
            <a:ext cx="2566475" cy="5132949"/>
          </a:xfrm>
          <a:custGeom>
            <a:avLst/>
            <a:gdLst>
              <a:gd name="connsiteX0" fmla="*/ 0 w 3421966"/>
              <a:gd name="connsiteY0" fmla="*/ 0 h 6843932"/>
              <a:gd name="connsiteX1" fmla="*/ 3421966 w 3421966"/>
              <a:gd name="connsiteY1" fmla="*/ 3421966 h 6843932"/>
              <a:gd name="connsiteX2" fmla="*/ 0 w 3421966"/>
              <a:gd name="connsiteY2" fmla="*/ 6843932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0" y="0"/>
                </a:moveTo>
                <a:lnTo>
                  <a:pt x="3421966" y="3421966"/>
                </a:lnTo>
                <a:lnTo>
                  <a:pt x="0" y="68439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68580" tIns="34290" rIns="68580" bIns="34290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758242FC-03FB-4F2D-A8E9-C9F3C3D7C8B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0421" y="347216"/>
            <a:ext cx="2118855" cy="2118855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68580" tIns="34290" rIns="68580" bIns="34290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그림 개체 틀 15">
            <a:extLst>
              <a:ext uri="{FF2B5EF4-FFF2-40B4-BE49-F238E27FC236}">
                <a16:creationId xmlns:a16="http://schemas.microsoft.com/office/drawing/2014/main" id="{EE5D2C41-9F19-421C-BA86-7331E9BC33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04522" y="1517597"/>
            <a:ext cx="2118855" cy="2118855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68580" tIns="34290" rIns="68580" bIns="34290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6">
            <a:extLst>
              <a:ext uri="{FF2B5EF4-FFF2-40B4-BE49-F238E27FC236}">
                <a16:creationId xmlns:a16="http://schemas.microsoft.com/office/drawing/2014/main" id="{DEDFD0A1-FED2-4B2C-8236-1FD5424EE3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20421" y="2687980"/>
            <a:ext cx="2118855" cy="2118855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68580" tIns="34290" rIns="68580" bIns="34290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33B8968D-E41C-4B32-8F41-9401D0BA2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68938" y="2687980"/>
            <a:ext cx="2118855" cy="2118855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68580" tIns="34290" rIns="68580" bIns="34290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885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F940C4-6C92-4F07-8413-35BDCCA3003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43908" y="1457864"/>
            <a:ext cx="1863000" cy="25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5B7A2-71D6-4874-9A19-88F7C76A01E1}"/>
              </a:ext>
            </a:extLst>
          </p:cNvPr>
          <p:cNvSpPr/>
          <p:nvPr userDrawn="1"/>
        </p:nvSpPr>
        <p:spPr>
          <a:xfrm>
            <a:off x="543908" y="3995810"/>
            <a:ext cx="1863000" cy="4860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C2A726-F8C8-4352-A101-FE2406D50247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607428" y="1457864"/>
            <a:ext cx="1863000" cy="25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2FDD1-1B14-488B-AF24-45257513FF02}"/>
              </a:ext>
            </a:extLst>
          </p:cNvPr>
          <p:cNvSpPr/>
          <p:nvPr userDrawn="1"/>
        </p:nvSpPr>
        <p:spPr>
          <a:xfrm>
            <a:off x="2606383" y="3995810"/>
            <a:ext cx="1863000" cy="486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CE49BE8-D4CE-44B6-948A-9B28BAA0AA1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669381" y="1457864"/>
            <a:ext cx="1863000" cy="25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40E3B-8C88-405D-98A4-375E08318811}"/>
              </a:ext>
            </a:extLst>
          </p:cNvPr>
          <p:cNvSpPr/>
          <p:nvPr userDrawn="1"/>
        </p:nvSpPr>
        <p:spPr>
          <a:xfrm>
            <a:off x="4668857" y="3995810"/>
            <a:ext cx="1863000" cy="4860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30362-5E7B-42C4-89CE-4C3724A7F771}"/>
              </a:ext>
            </a:extLst>
          </p:cNvPr>
          <p:cNvSpPr/>
          <p:nvPr userDrawn="1"/>
        </p:nvSpPr>
        <p:spPr>
          <a:xfrm>
            <a:off x="6731333" y="1457864"/>
            <a:ext cx="1863000" cy="30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1DEBD-5F5D-45BF-9F61-95AC1E1F5CCB}"/>
              </a:ext>
            </a:extLst>
          </p:cNvPr>
          <p:cNvSpPr/>
          <p:nvPr userDrawn="1"/>
        </p:nvSpPr>
        <p:spPr>
          <a:xfrm>
            <a:off x="4572000" y="714375"/>
            <a:ext cx="4572000" cy="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DDC166B-A70D-4FA6-8F42-003931730E8C}"/>
              </a:ext>
            </a:extLst>
          </p:cNvPr>
          <p:cNvSpPr/>
          <p:nvPr userDrawn="1"/>
        </p:nvSpPr>
        <p:spPr>
          <a:xfrm>
            <a:off x="0" y="107156"/>
            <a:ext cx="5293520" cy="69066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A92AE8-9040-4371-B6C2-BC4E35C294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213" y="177322"/>
            <a:ext cx="8393907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4594668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6E9A4-3DCD-444B-9D1B-0DDB369D1CA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084115" y="1157733"/>
            <a:ext cx="2828035" cy="282803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80" tIns="34290" rIns="68580" bIns="3429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8E61F2-141B-4D4F-AFDD-8D58CE64B09B}"/>
              </a:ext>
            </a:extLst>
          </p:cNvPr>
          <p:cNvSpPr/>
          <p:nvPr userDrawn="1"/>
        </p:nvSpPr>
        <p:spPr>
          <a:xfrm>
            <a:off x="4423762" y="501379"/>
            <a:ext cx="4148738" cy="414074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pPr defTabSz="685800"/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619EC2-EF46-457A-8506-96E5D2A6F3FD}"/>
              </a:ext>
            </a:extLst>
          </p:cNvPr>
          <p:cNvSpPr/>
          <p:nvPr userDrawn="1"/>
        </p:nvSpPr>
        <p:spPr>
          <a:xfrm>
            <a:off x="3350347" y="2480618"/>
            <a:ext cx="1927076" cy="19270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18F45E2-FEE5-45DD-A3A8-FBFF07EFDEA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09674" y="2647088"/>
            <a:ext cx="1619229" cy="16192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80" tIns="34290" rIns="68580" bIns="3429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807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C827905-4FE9-406C-BD88-53FA21331890}"/>
              </a:ext>
            </a:extLst>
          </p:cNvPr>
          <p:cNvSpPr/>
          <p:nvPr userDrawn="1"/>
        </p:nvSpPr>
        <p:spPr>
          <a:xfrm>
            <a:off x="0" y="1873001"/>
            <a:ext cx="3653903" cy="10261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B44229-964E-41DE-98DF-C09F77E63226}"/>
              </a:ext>
            </a:extLst>
          </p:cNvPr>
          <p:cNvSpPr/>
          <p:nvPr userDrawn="1"/>
        </p:nvSpPr>
        <p:spPr>
          <a:xfrm>
            <a:off x="5490108" y="2897183"/>
            <a:ext cx="3653894" cy="102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0D9682-342B-41B2-9236-ACEF1F866C06}"/>
              </a:ext>
            </a:extLst>
          </p:cNvPr>
          <p:cNvGrpSpPr/>
          <p:nvPr userDrawn="1"/>
        </p:nvGrpSpPr>
        <p:grpSpPr>
          <a:xfrm>
            <a:off x="2804047" y="1431601"/>
            <a:ext cx="1669624" cy="3116226"/>
            <a:chOff x="3501573" y="3178068"/>
            <a:chExt cx="1340594" cy="27378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F1A89A5-A87C-4F01-8755-896E9E4FE10E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B6B8D1-034A-4AA2-AE8B-1C03393781D1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6E52E28-70A0-42AC-A545-9E85CBA76168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84E52CC-D383-4B43-94B0-82BC639397F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E95D1F-682C-4E65-B1FF-16030556E1E6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569B1F-60EE-4058-B4EC-169FF466B1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 dirty="0">
                <a:solidFill>
                  <a:prstClr val="black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73404C-5CC4-451C-9A6C-5BF9D6C31D00}"/>
                </a:ext>
              </a:extLst>
            </p:cNvPr>
            <p:cNvGrpSpPr/>
            <p:nvPr/>
          </p:nvGrpSpPr>
          <p:grpSpPr>
            <a:xfrm>
              <a:off x="4088508" y="5635857"/>
              <a:ext cx="173080" cy="189786"/>
              <a:chOff x="6768665" y="6038213"/>
              <a:chExt cx="147968" cy="16225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F06B094-1014-428C-9E45-291406378B02}"/>
                  </a:ext>
                </a:extLst>
              </p:cNvPr>
              <p:cNvSpPr/>
              <p:nvPr/>
            </p:nvSpPr>
            <p:spPr>
              <a:xfrm>
                <a:off x="6768665" y="6038213"/>
                <a:ext cx="147968" cy="1622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2E1565C-F9EF-40B7-9030-8DAE66357C7B}"/>
                  </a:ext>
                </a:extLst>
              </p:cNvPr>
              <p:cNvSpPr/>
              <p:nvPr/>
            </p:nvSpPr>
            <p:spPr>
              <a:xfrm>
                <a:off x="6802059" y="6075656"/>
                <a:ext cx="81180" cy="873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7025A9-D27C-4388-8471-F96E75916064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C011EE6-C236-4F7F-9230-6BA723C990C7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B68E59-689F-47D6-AD7A-6A36540EDAD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E7EAF-029C-474B-BD7A-58CED1956E4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961969" y="1896516"/>
            <a:ext cx="1390843" cy="2251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80" tIns="34290" rIns="68580" bIns="34290" anchor="ctr"/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7A8FF2-BED8-4092-9919-1A17299EABC5}"/>
              </a:ext>
            </a:extLst>
          </p:cNvPr>
          <p:cNvGrpSpPr/>
          <p:nvPr userDrawn="1"/>
        </p:nvGrpSpPr>
        <p:grpSpPr>
          <a:xfrm>
            <a:off x="4662870" y="1431601"/>
            <a:ext cx="1669624" cy="3116226"/>
            <a:chOff x="3501573" y="3178068"/>
            <a:chExt cx="1340594" cy="273784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D54B22-951B-40BD-9216-FBBAAA8E9EC1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A7D227-C920-4606-A1F0-D4A6E94E0573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8240EF4-FAF8-4420-A49A-AD38F0215EC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E558066-8C97-4004-B487-16C723C5546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BD1C97-6561-4E77-B4F9-FEC6572130F3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45CEF1-52A5-48ED-AE59-52F2D3ABD4C9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 dirty="0">
                <a:solidFill>
                  <a:prstClr val="black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C574055-4660-4DEF-BEE9-C4C3E7627F19}"/>
                </a:ext>
              </a:extLst>
            </p:cNvPr>
            <p:cNvGrpSpPr/>
            <p:nvPr/>
          </p:nvGrpSpPr>
          <p:grpSpPr>
            <a:xfrm>
              <a:off x="4088509" y="5635857"/>
              <a:ext cx="173445" cy="189786"/>
              <a:chOff x="6768664" y="6038213"/>
              <a:chExt cx="148280" cy="16225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5444F4-FF3B-4E74-A3FA-5200F8ED5A4A}"/>
                  </a:ext>
                </a:extLst>
              </p:cNvPr>
              <p:cNvSpPr/>
              <p:nvPr/>
            </p:nvSpPr>
            <p:spPr>
              <a:xfrm>
                <a:off x="6768664" y="6038213"/>
                <a:ext cx="148280" cy="1622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6679A4D-3CED-4CAD-AD26-F6BD002CC11A}"/>
                  </a:ext>
                </a:extLst>
              </p:cNvPr>
              <p:cNvSpPr/>
              <p:nvPr/>
            </p:nvSpPr>
            <p:spPr>
              <a:xfrm>
                <a:off x="6802214" y="6075656"/>
                <a:ext cx="81180" cy="873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D6585F-2972-4223-9639-AD67DC237A9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C4142A7-A3BD-4533-9B15-2398CF5B1018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3616C3-26DA-4098-9BB7-AE119634AA01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FF8E1911-ADB3-4A93-A266-5A19998F955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820792" y="1896516"/>
            <a:ext cx="1390843" cy="2251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80" tIns="34290" rIns="68580" bIns="34290" anchor="ctr"/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ECD1E2-710B-48BA-BF3F-31C0693D3ED9}"/>
              </a:ext>
            </a:extLst>
          </p:cNvPr>
          <p:cNvSpPr/>
          <p:nvPr userDrawn="1"/>
        </p:nvSpPr>
        <p:spPr>
          <a:xfrm>
            <a:off x="4572000" y="714375"/>
            <a:ext cx="4572000" cy="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5223D1C9-7D29-4D6A-8618-F2A90385FF47}"/>
              </a:ext>
            </a:extLst>
          </p:cNvPr>
          <p:cNvSpPr/>
          <p:nvPr userDrawn="1"/>
        </p:nvSpPr>
        <p:spPr>
          <a:xfrm>
            <a:off x="0" y="107156"/>
            <a:ext cx="5293520" cy="69066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F7DBA1CE-AFBD-4E0F-B966-C52B1D083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213" y="177322"/>
            <a:ext cx="8393907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554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A7174-072E-4C59-85FA-D35D1608EEBB}"/>
              </a:ext>
            </a:extLst>
          </p:cNvPr>
          <p:cNvGrpSpPr/>
          <p:nvPr userDrawn="1"/>
        </p:nvGrpSpPr>
        <p:grpSpPr>
          <a:xfrm>
            <a:off x="7182914" y="1474844"/>
            <a:ext cx="1961087" cy="3082185"/>
            <a:chOff x="9577218" y="2004559"/>
            <a:chExt cx="2614783" cy="410958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A6F6E3-FB11-411D-B6F2-9936956268DD}"/>
                </a:ext>
              </a:extLst>
            </p:cNvPr>
            <p:cNvSpPr/>
            <p:nvPr/>
          </p:nvSpPr>
          <p:spPr>
            <a:xfrm>
              <a:off x="11402282" y="5545257"/>
              <a:ext cx="789718" cy="568882"/>
            </a:xfrm>
            <a:custGeom>
              <a:avLst/>
              <a:gdLst>
                <a:gd name="connsiteX0" fmla="*/ 260837 w 789718"/>
                <a:gd name="connsiteY0" fmla="*/ 0 h 568882"/>
                <a:gd name="connsiteX1" fmla="*/ 749720 w 789718"/>
                <a:gd name="connsiteY1" fmla="*/ 0 h 568882"/>
                <a:gd name="connsiteX2" fmla="*/ 785274 w 789718"/>
                <a:gd name="connsiteY2" fmla="*/ 0 h 568882"/>
                <a:gd name="connsiteX3" fmla="*/ 789718 w 789718"/>
                <a:gd name="connsiteY3" fmla="*/ 0 h 568882"/>
                <a:gd name="connsiteX4" fmla="*/ 789718 w 789718"/>
                <a:gd name="connsiteY4" fmla="*/ 568882 h 568882"/>
                <a:gd name="connsiteX5" fmla="*/ 785274 w 789718"/>
                <a:gd name="connsiteY5" fmla="*/ 568882 h 568882"/>
                <a:gd name="connsiteX6" fmla="*/ 749720 w 789718"/>
                <a:gd name="connsiteY6" fmla="*/ 568882 h 568882"/>
                <a:gd name="connsiteX7" fmla="*/ 166023 w 789718"/>
                <a:gd name="connsiteY7" fmla="*/ 568882 h 568882"/>
                <a:gd name="connsiteX8" fmla="*/ 148245 w 789718"/>
                <a:gd name="connsiteY8" fmla="*/ 358515 h 568882"/>
                <a:gd name="connsiteX9" fmla="*/ 260837 w 789718"/>
                <a:gd name="connsiteY9" fmla="*/ 0 h 56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718" h="568882">
                  <a:moveTo>
                    <a:pt x="260837" y="0"/>
                  </a:moveTo>
                  <a:lnTo>
                    <a:pt x="749720" y="0"/>
                  </a:lnTo>
                  <a:lnTo>
                    <a:pt x="785274" y="0"/>
                  </a:lnTo>
                  <a:lnTo>
                    <a:pt x="789718" y="0"/>
                  </a:lnTo>
                  <a:lnTo>
                    <a:pt x="789718" y="568882"/>
                  </a:lnTo>
                  <a:lnTo>
                    <a:pt x="785274" y="568882"/>
                  </a:lnTo>
                  <a:cubicBezTo>
                    <a:pt x="785274" y="568882"/>
                    <a:pt x="773423" y="568882"/>
                    <a:pt x="749720" y="568882"/>
                  </a:cubicBezTo>
                  <a:cubicBezTo>
                    <a:pt x="657869" y="568882"/>
                    <a:pt x="403057" y="568882"/>
                    <a:pt x="166023" y="568882"/>
                  </a:cubicBezTo>
                  <a:cubicBezTo>
                    <a:pt x="-130270" y="568882"/>
                    <a:pt x="38617" y="471106"/>
                    <a:pt x="148245" y="358515"/>
                  </a:cubicBezTo>
                  <a:cubicBezTo>
                    <a:pt x="257874" y="242960"/>
                    <a:pt x="260837" y="0"/>
                    <a:pt x="260837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AEE6F3-9A06-4397-9D80-B7749AC5F46B}"/>
                </a:ext>
              </a:extLst>
            </p:cNvPr>
            <p:cNvSpPr/>
            <p:nvPr/>
          </p:nvSpPr>
          <p:spPr>
            <a:xfrm>
              <a:off x="9577218" y="2004559"/>
              <a:ext cx="2614782" cy="3549586"/>
            </a:xfrm>
            <a:custGeom>
              <a:avLst/>
              <a:gdLst>
                <a:gd name="connsiteX0" fmla="*/ 165924 w 2614782"/>
                <a:gd name="connsiteY0" fmla="*/ 0 h 3549586"/>
                <a:gd name="connsiteX1" fmla="*/ 2577746 w 2614782"/>
                <a:gd name="connsiteY1" fmla="*/ 0 h 3549586"/>
                <a:gd name="connsiteX2" fmla="*/ 2614782 w 2614782"/>
                <a:gd name="connsiteY2" fmla="*/ 0 h 3549586"/>
                <a:gd name="connsiteX3" fmla="*/ 2614782 w 2614782"/>
                <a:gd name="connsiteY3" fmla="*/ 3549586 h 3549586"/>
                <a:gd name="connsiteX4" fmla="*/ 151109 w 2614782"/>
                <a:gd name="connsiteY4" fmla="*/ 3549586 h 3549586"/>
                <a:gd name="connsiteX5" fmla="*/ 0 w 2614782"/>
                <a:gd name="connsiteY5" fmla="*/ 3380699 h 3549586"/>
                <a:gd name="connsiteX6" fmla="*/ 0 w 2614782"/>
                <a:gd name="connsiteY6" fmla="*/ 165924 h 3549586"/>
                <a:gd name="connsiteX7" fmla="*/ 165924 w 2614782"/>
                <a:gd name="connsiteY7" fmla="*/ 0 h 354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4782" h="3549586">
                  <a:moveTo>
                    <a:pt x="165924" y="0"/>
                  </a:moveTo>
                  <a:lnTo>
                    <a:pt x="2577746" y="0"/>
                  </a:lnTo>
                  <a:lnTo>
                    <a:pt x="2614782" y="0"/>
                  </a:lnTo>
                  <a:lnTo>
                    <a:pt x="2614782" y="3549586"/>
                  </a:lnTo>
                  <a:lnTo>
                    <a:pt x="151109" y="3549586"/>
                  </a:lnTo>
                  <a:cubicBezTo>
                    <a:pt x="68147" y="3549586"/>
                    <a:pt x="0" y="3475513"/>
                    <a:pt x="0" y="3380699"/>
                  </a:cubicBezTo>
                  <a:lnTo>
                    <a:pt x="0" y="165924"/>
                  </a:lnTo>
                  <a:cubicBezTo>
                    <a:pt x="0" y="71111"/>
                    <a:pt x="79999" y="0"/>
                    <a:pt x="165924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/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938F95-371D-4E10-B53B-0CB01F5A0F64}"/>
                </a:ext>
              </a:extLst>
            </p:cNvPr>
            <p:cNvSpPr/>
            <p:nvPr/>
          </p:nvSpPr>
          <p:spPr>
            <a:xfrm>
              <a:off x="9603886" y="2034189"/>
              <a:ext cx="2588114" cy="3114036"/>
            </a:xfrm>
            <a:custGeom>
              <a:avLst/>
              <a:gdLst>
                <a:gd name="connsiteX0" fmla="*/ 165924 w 2588114"/>
                <a:gd name="connsiteY0" fmla="*/ 0 h 3114036"/>
                <a:gd name="connsiteX1" fmla="*/ 2557005 w 2588114"/>
                <a:gd name="connsiteY1" fmla="*/ 0 h 3114036"/>
                <a:gd name="connsiteX2" fmla="*/ 2588114 w 2588114"/>
                <a:gd name="connsiteY2" fmla="*/ 0 h 3114036"/>
                <a:gd name="connsiteX3" fmla="*/ 2588114 w 2588114"/>
                <a:gd name="connsiteY3" fmla="*/ 3114036 h 3114036"/>
                <a:gd name="connsiteX4" fmla="*/ 0 w 2588114"/>
                <a:gd name="connsiteY4" fmla="*/ 3114036 h 3114036"/>
                <a:gd name="connsiteX5" fmla="*/ 0 w 2588114"/>
                <a:gd name="connsiteY5" fmla="*/ 145184 h 3114036"/>
                <a:gd name="connsiteX6" fmla="*/ 165924 w 2588114"/>
                <a:gd name="connsiteY6" fmla="*/ 0 h 311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8114" h="3114036">
                  <a:moveTo>
                    <a:pt x="165924" y="0"/>
                  </a:moveTo>
                  <a:lnTo>
                    <a:pt x="2557005" y="0"/>
                  </a:lnTo>
                  <a:lnTo>
                    <a:pt x="2588114" y="0"/>
                  </a:lnTo>
                  <a:lnTo>
                    <a:pt x="2588114" y="3114036"/>
                  </a:lnTo>
                  <a:lnTo>
                    <a:pt x="0" y="3114036"/>
                  </a:lnTo>
                  <a:lnTo>
                    <a:pt x="0" y="145184"/>
                  </a:lnTo>
                  <a:cubicBezTo>
                    <a:pt x="0" y="59259"/>
                    <a:pt x="79999" y="0"/>
                    <a:pt x="165924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9C29899-C301-481F-AFC2-146416A7BCFC}"/>
                </a:ext>
              </a:extLst>
            </p:cNvPr>
            <p:cNvSpPr/>
            <p:nvPr/>
          </p:nvSpPr>
          <p:spPr>
            <a:xfrm>
              <a:off x="11405344" y="6063768"/>
              <a:ext cx="786656" cy="47408"/>
            </a:xfrm>
            <a:custGeom>
              <a:avLst/>
              <a:gdLst>
                <a:gd name="connsiteX0" fmla="*/ 0 w 786656"/>
                <a:gd name="connsiteY0" fmla="*/ 0 h 47408"/>
                <a:gd name="connsiteX1" fmla="*/ 786656 w 786656"/>
                <a:gd name="connsiteY1" fmla="*/ 0 h 47408"/>
                <a:gd name="connsiteX2" fmla="*/ 786656 w 786656"/>
                <a:gd name="connsiteY2" fmla="*/ 47408 h 47408"/>
                <a:gd name="connsiteX3" fmla="*/ 779250 w 786656"/>
                <a:gd name="connsiteY3" fmla="*/ 47408 h 47408"/>
                <a:gd name="connsiteX4" fmla="*/ 752584 w 786656"/>
                <a:gd name="connsiteY4" fmla="*/ 47408 h 47408"/>
                <a:gd name="connsiteX5" fmla="*/ 168887 w 786656"/>
                <a:gd name="connsiteY5" fmla="*/ 47408 h 47408"/>
                <a:gd name="connsiteX6" fmla="*/ 0 w 786656"/>
                <a:gd name="connsiteY6" fmla="*/ 5926 h 47408"/>
                <a:gd name="connsiteX7" fmla="*/ 0 w 786656"/>
                <a:gd name="connsiteY7" fmla="*/ 2963 h 4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6656" h="47408">
                  <a:moveTo>
                    <a:pt x="0" y="0"/>
                  </a:moveTo>
                  <a:lnTo>
                    <a:pt x="786656" y="0"/>
                  </a:lnTo>
                  <a:lnTo>
                    <a:pt x="786656" y="47408"/>
                  </a:lnTo>
                  <a:lnTo>
                    <a:pt x="779250" y="47408"/>
                  </a:lnTo>
                  <a:cubicBezTo>
                    <a:pt x="773324" y="47408"/>
                    <a:pt x="764436" y="47408"/>
                    <a:pt x="752584" y="47408"/>
                  </a:cubicBezTo>
                  <a:cubicBezTo>
                    <a:pt x="660732" y="47408"/>
                    <a:pt x="405921" y="47408"/>
                    <a:pt x="168887" y="47408"/>
                  </a:cubicBezTo>
                  <a:cubicBezTo>
                    <a:pt x="47406" y="47408"/>
                    <a:pt x="0" y="35555"/>
                    <a:pt x="0" y="5926"/>
                  </a:cubicBezTo>
                  <a:cubicBezTo>
                    <a:pt x="0" y="5926"/>
                    <a:pt x="0" y="5926"/>
                    <a:pt x="0" y="296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/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1854B-6A43-4F4E-967B-63F2317308D5}"/>
                </a:ext>
              </a:extLst>
            </p:cNvPr>
            <p:cNvSpPr/>
            <p:nvPr/>
          </p:nvSpPr>
          <p:spPr>
            <a:xfrm>
              <a:off x="9603886" y="5154151"/>
              <a:ext cx="2588115" cy="385180"/>
            </a:xfrm>
            <a:custGeom>
              <a:avLst/>
              <a:gdLst>
                <a:gd name="connsiteX0" fmla="*/ 0 w 2588115"/>
                <a:gd name="connsiteY0" fmla="*/ 0 h 385180"/>
                <a:gd name="connsiteX1" fmla="*/ 2588115 w 2588115"/>
                <a:gd name="connsiteY1" fmla="*/ 0 h 385180"/>
                <a:gd name="connsiteX2" fmla="*/ 2588115 w 2588115"/>
                <a:gd name="connsiteY2" fmla="*/ 385180 h 385180"/>
                <a:gd name="connsiteX3" fmla="*/ 2557005 w 2588115"/>
                <a:gd name="connsiteY3" fmla="*/ 385180 h 385180"/>
                <a:gd name="connsiteX4" fmla="*/ 165924 w 2588115"/>
                <a:gd name="connsiteY4" fmla="*/ 385180 h 385180"/>
                <a:gd name="connsiteX5" fmla="*/ 0 w 2588115"/>
                <a:gd name="connsiteY5" fmla="*/ 239997 h 38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15" h="385180">
                  <a:moveTo>
                    <a:pt x="0" y="0"/>
                  </a:moveTo>
                  <a:lnTo>
                    <a:pt x="2588115" y="0"/>
                  </a:lnTo>
                  <a:lnTo>
                    <a:pt x="2588115" y="385180"/>
                  </a:lnTo>
                  <a:lnTo>
                    <a:pt x="2557005" y="385180"/>
                  </a:lnTo>
                  <a:lnTo>
                    <a:pt x="165924" y="385180"/>
                  </a:lnTo>
                  <a:cubicBezTo>
                    <a:pt x="79999" y="385180"/>
                    <a:pt x="0" y="314070"/>
                    <a:pt x="0" y="2399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1D2C849-9E6B-4FE9-943F-A3F593603B2E}"/>
                </a:ext>
              </a:extLst>
            </p:cNvPr>
            <p:cNvSpPr/>
            <p:nvPr/>
          </p:nvSpPr>
          <p:spPr>
            <a:xfrm>
              <a:off x="9796942" y="2262334"/>
              <a:ext cx="2395058" cy="2696264"/>
            </a:xfrm>
            <a:custGeom>
              <a:avLst/>
              <a:gdLst>
                <a:gd name="connsiteX0" fmla="*/ 0 w 2395058"/>
                <a:gd name="connsiteY0" fmla="*/ 0 h 2696264"/>
                <a:gd name="connsiteX1" fmla="*/ 2395058 w 2395058"/>
                <a:gd name="connsiteY1" fmla="*/ 0 h 2696264"/>
                <a:gd name="connsiteX2" fmla="*/ 2395058 w 2395058"/>
                <a:gd name="connsiteY2" fmla="*/ 2696264 h 2696264"/>
                <a:gd name="connsiteX3" fmla="*/ 0 w 2395058"/>
                <a:gd name="connsiteY3" fmla="*/ 2696264 h 269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5058" h="2696264">
                  <a:moveTo>
                    <a:pt x="0" y="0"/>
                  </a:moveTo>
                  <a:lnTo>
                    <a:pt x="2395058" y="0"/>
                  </a:lnTo>
                  <a:lnTo>
                    <a:pt x="2395058" y="2696264"/>
                  </a:lnTo>
                  <a:lnTo>
                    <a:pt x="0" y="269626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0" y="2"/>
            <a:ext cx="9144000" cy="1229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4099500" y="739037"/>
            <a:ext cx="945000" cy="94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E82BEB7C-F700-427B-9B6D-07AF4DCFC4D6}"/>
              </a:ext>
            </a:extLst>
          </p:cNvPr>
          <p:cNvSpPr/>
          <p:nvPr userDrawn="1"/>
        </p:nvSpPr>
        <p:spPr>
          <a:xfrm>
            <a:off x="5036063" y="2679323"/>
            <a:ext cx="1890000" cy="18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7ED0E029-9FE5-464D-8D99-5F5FDE24665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47706" y="1659283"/>
            <a:ext cx="1796294" cy="20526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9154414E-F9D0-4176-8423-AD2B0FDFF273}"/>
              </a:ext>
            </a:extLst>
          </p:cNvPr>
          <p:cNvGrpSpPr/>
          <p:nvPr userDrawn="1"/>
        </p:nvGrpSpPr>
        <p:grpSpPr>
          <a:xfrm>
            <a:off x="5264334" y="1627875"/>
            <a:ext cx="1418069" cy="2492891"/>
            <a:chOff x="445712" y="1449040"/>
            <a:chExt cx="2113018" cy="3924176"/>
          </a:xfrm>
        </p:grpSpPr>
        <p:sp>
          <p:nvSpPr>
            <p:cNvPr id="34" name="Rounded Rectangle 21">
              <a:extLst>
                <a:ext uri="{FF2B5EF4-FFF2-40B4-BE49-F238E27FC236}">
                  <a16:creationId xmlns:a16="http://schemas.microsoft.com/office/drawing/2014/main" id="{48E8CA5B-130B-4AD8-AB4B-4E5FAED2D7F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5" name="Rectangle 22">
              <a:extLst>
                <a:ext uri="{FF2B5EF4-FFF2-40B4-BE49-F238E27FC236}">
                  <a16:creationId xmlns:a16="http://schemas.microsoft.com/office/drawing/2014/main" id="{245400F7-8368-40C0-BB3D-0AD35E01855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FF3A9B8F-6595-4BDF-BD37-651F326557E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7" name="Oval 24">
                <a:extLst>
                  <a:ext uri="{FF2B5EF4-FFF2-40B4-BE49-F238E27FC236}">
                    <a16:creationId xmlns:a16="http://schemas.microsoft.com/office/drawing/2014/main" id="{FADAA692-E4F3-412A-BA4C-194DE2CBC22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ounded Rectangle 25">
                <a:extLst>
                  <a:ext uri="{FF2B5EF4-FFF2-40B4-BE49-F238E27FC236}">
                    <a16:creationId xmlns:a16="http://schemas.microsoft.com/office/drawing/2014/main" id="{D44E170A-6DEE-45EF-886B-6671E94CB4A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BAA35CAB-B035-468E-9BA1-B8848776C9F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359112" y="1873091"/>
            <a:ext cx="1218031" cy="19975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DDFBBF-2BEE-4444-B3D9-C22B4ADE5F9C}"/>
              </a:ext>
            </a:extLst>
          </p:cNvPr>
          <p:cNvSpPr/>
          <p:nvPr userDrawn="1"/>
        </p:nvSpPr>
        <p:spPr>
          <a:xfrm>
            <a:off x="304386" y="4779169"/>
            <a:ext cx="8535228" cy="260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3D1B71-3A90-46BE-BB4D-58B3F8A39606}"/>
              </a:ext>
            </a:extLst>
          </p:cNvPr>
          <p:cNvSpPr/>
          <p:nvPr userDrawn="1"/>
        </p:nvSpPr>
        <p:spPr>
          <a:xfrm>
            <a:off x="5940598" y="4761034"/>
            <a:ext cx="3004027" cy="284693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defTabSz="685800"/>
            <a:r>
              <a:rPr lang="en-US" sz="1400" dirty="0">
                <a:solidFill>
                  <a:prstClr val="white"/>
                </a:solidFill>
              </a:rPr>
              <a:t>COMPUTER REPAIR &amp; SUPPORT 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C2FFD24C-7A3B-446D-9BCE-07E83932E2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77322"/>
            <a:ext cx="9143999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265783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7E74B4-22C6-4BCA-8832-66A46F494BC9}"/>
              </a:ext>
            </a:extLst>
          </p:cNvPr>
          <p:cNvSpPr/>
          <p:nvPr userDrawn="1"/>
        </p:nvSpPr>
        <p:spPr>
          <a:xfrm>
            <a:off x="304386" y="4779169"/>
            <a:ext cx="8535228" cy="260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7DC34-CBCD-4E73-89FA-8B6D1D79AF20}"/>
              </a:ext>
            </a:extLst>
          </p:cNvPr>
          <p:cNvSpPr/>
          <p:nvPr userDrawn="1"/>
        </p:nvSpPr>
        <p:spPr>
          <a:xfrm>
            <a:off x="5940598" y="4761034"/>
            <a:ext cx="3004027" cy="284693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defTabSz="685800"/>
            <a:r>
              <a:rPr lang="en-US" sz="1400" dirty="0">
                <a:solidFill>
                  <a:prstClr val="white"/>
                </a:solidFill>
              </a:rPr>
              <a:t>COMPUTER REPAIR &amp; SUPPORT 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C6FA00E-E78B-4921-A599-440A95A27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54632"/>
            <a:ext cx="8922545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311D8-6D5A-41BD-9E48-B1B59E54EC89}"/>
              </a:ext>
            </a:extLst>
          </p:cNvPr>
          <p:cNvGrpSpPr/>
          <p:nvPr userDrawn="1"/>
        </p:nvGrpSpPr>
        <p:grpSpPr>
          <a:xfrm>
            <a:off x="408521" y="1868963"/>
            <a:ext cx="4342073" cy="2385675"/>
            <a:chOff x="-548507" y="477868"/>
            <a:chExt cx="11570449" cy="63571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54B4CA6-C3CF-4A76-A3A2-C3C143B5C0E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07E1F5-E4D6-4B02-97B3-A6C55673E2FD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16093A-50F2-419F-B0A7-400A2BCA5584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01BFF46-29BD-43D5-9B1D-6C53ACBFD1E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7FFE71-2BD2-43F0-AF44-DBA08CD1AFB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prstClr val="black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C1A8DF-10F0-4F27-986F-AA188E9063E6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259956F-625C-4E69-A3F7-8BCDAB2162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0542FEC-BA5F-4B72-B919-E64F310DD67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F6C78F-4B8D-4AB0-BA91-CA219E7307D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E4167B3-437C-448D-A95F-0B6503E5F4B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FC95B9F0-33CA-441E-BA91-6579B745159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B95A3A-BA06-4C89-AB89-AC9DC9B9F9E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B5EE543-5546-42B2-AD3F-0603E5A3CE3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022827" y="2004653"/>
            <a:ext cx="3108530" cy="19312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80" tIns="34290" rIns="68580" bIns="3429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0937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84485" y="1203856"/>
            <a:ext cx="1666656" cy="30677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84485" y="4272110"/>
            <a:ext cx="1666656" cy="486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10313" y="1395286"/>
            <a:ext cx="1215000" cy="1215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719733" y="1203856"/>
            <a:ext cx="1666656" cy="30677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719733" y="4272110"/>
            <a:ext cx="1666656" cy="486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945561" y="1395286"/>
            <a:ext cx="1215000" cy="1215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754981" y="1203856"/>
            <a:ext cx="1666656" cy="30677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754981" y="4272110"/>
            <a:ext cx="1666656" cy="486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980809" y="1395286"/>
            <a:ext cx="1215000" cy="1215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790229" y="1203856"/>
            <a:ext cx="1666656" cy="30677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6790229" y="4272110"/>
            <a:ext cx="1666656" cy="486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057" y="1395286"/>
            <a:ext cx="1215000" cy="1215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48B992-8EB2-44F9-9A1B-4B921BF19B9C}"/>
              </a:ext>
            </a:extLst>
          </p:cNvPr>
          <p:cNvSpPr/>
          <p:nvPr userDrawn="1"/>
        </p:nvSpPr>
        <p:spPr>
          <a:xfrm>
            <a:off x="4572000" y="714375"/>
            <a:ext cx="4572000" cy="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5879B71-0672-45AF-8663-8A9E3F66BFF4}"/>
              </a:ext>
            </a:extLst>
          </p:cNvPr>
          <p:cNvSpPr/>
          <p:nvPr userDrawn="1"/>
        </p:nvSpPr>
        <p:spPr>
          <a:xfrm>
            <a:off x="0" y="107156"/>
            <a:ext cx="5293520" cy="69066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2D8F1279-D5BF-4CC2-95ED-FEA15D6F2C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77322"/>
            <a:ext cx="8393907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509773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27014553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0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20216"/>
            <a:ext cx="1674186" cy="407804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defTabSz="68580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defTabSz="68580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80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52482"/>
            <a:ext cx="1674000" cy="23852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defTabSz="685800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37744"/>
            <a:ext cx="2037972" cy="1038746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defTabSz="685800"/>
            <a:r>
              <a:rPr lang="en-US" altLang="ko-KR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800"/>
            <a:r>
              <a:rPr lang="en-US" altLang="ko-KR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9767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9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4377544" y="1466662"/>
            <a:ext cx="4766456" cy="1105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89545" y="2695847"/>
            <a:ext cx="388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710118" y="487598"/>
            <a:ext cx="1944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71831" y="487598"/>
            <a:ext cx="1944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3524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C0FA2A0-2070-4162-B90B-85498321A141}"/>
              </a:ext>
            </a:extLst>
          </p:cNvPr>
          <p:cNvSpPr/>
          <p:nvPr userDrawn="1"/>
        </p:nvSpPr>
        <p:spPr>
          <a:xfrm>
            <a:off x="4421982" y="0"/>
            <a:ext cx="4484405" cy="51435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5410258-795E-46FD-86D0-616F7BF2BB04}"/>
              </a:ext>
            </a:extLst>
          </p:cNvPr>
          <p:cNvSpPr/>
          <p:nvPr userDrawn="1"/>
        </p:nvSpPr>
        <p:spPr>
          <a:xfrm>
            <a:off x="4540789" y="0"/>
            <a:ext cx="4484405" cy="51435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D51066F-07ED-45ED-AA6F-CCB56128CE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59595" y="0"/>
            <a:ext cx="4484405" cy="5143500"/>
          </a:xfrm>
          <a:custGeom>
            <a:avLst/>
            <a:gdLst>
              <a:gd name="connsiteX0" fmla="*/ 94573 w 5536832"/>
              <a:gd name="connsiteY0" fmla="*/ 0 h 6858000"/>
              <a:gd name="connsiteX1" fmla="*/ 2378552 w 5536832"/>
              <a:gd name="connsiteY1" fmla="*/ 0 h 6858000"/>
              <a:gd name="connsiteX2" fmla="*/ 3175343 w 5536832"/>
              <a:gd name="connsiteY2" fmla="*/ 1911463 h 6858000"/>
              <a:gd name="connsiteX3" fmla="*/ 4104540 w 5536832"/>
              <a:gd name="connsiteY3" fmla="*/ 0 h 6858000"/>
              <a:gd name="connsiteX4" fmla="*/ 5536832 w 5536832"/>
              <a:gd name="connsiteY4" fmla="*/ 0 h 6858000"/>
              <a:gd name="connsiteX5" fmla="*/ 5536832 w 5536832"/>
              <a:gd name="connsiteY5" fmla="*/ 1317813 h 6858000"/>
              <a:gd name="connsiteX6" fmla="*/ 4514612 w 5536832"/>
              <a:gd name="connsiteY6" fmla="*/ 3267558 h 6858000"/>
              <a:gd name="connsiteX7" fmla="*/ 5536832 w 5536832"/>
              <a:gd name="connsiteY7" fmla="*/ 5266500 h 6858000"/>
              <a:gd name="connsiteX8" fmla="*/ 5536832 w 5536832"/>
              <a:gd name="connsiteY8" fmla="*/ 6858000 h 6858000"/>
              <a:gd name="connsiteX9" fmla="*/ 4104540 w 5536832"/>
              <a:gd name="connsiteY9" fmla="*/ 6858000 h 6858000"/>
              <a:gd name="connsiteX10" fmla="*/ 3175343 w 5536832"/>
              <a:gd name="connsiteY10" fmla="*/ 4649491 h 6858000"/>
              <a:gd name="connsiteX11" fmla="*/ 2085374 w 5536832"/>
              <a:gd name="connsiteY11" fmla="*/ 6858000 h 6858000"/>
              <a:gd name="connsiteX12" fmla="*/ 0 w 5536832"/>
              <a:gd name="connsiteY12" fmla="*/ 6858000 h 6858000"/>
              <a:gd name="connsiteX13" fmla="*/ 1823961 w 5536832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36832" h="6858000">
                <a:moveTo>
                  <a:pt x="94573" y="0"/>
                </a:moveTo>
                <a:lnTo>
                  <a:pt x="2378552" y="0"/>
                </a:lnTo>
                <a:lnTo>
                  <a:pt x="3175343" y="1911463"/>
                </a:lnTo>
                <a:lnTo>
                  <a:pt x="4104540" y="0"/>
                </a:lnTo>
                <a:lnTo>
                  <a:pt x="5536832" y="0"/>
                </a:lnTo>
                <a:lnTo>
                  <a:pt x="5536832" y="1317813"/>
                </a:lnTo>
                <a:lnTo>
                  <a:pt x="4514612" y="3267558"/>
                </a:lnTo>
                <a:lnTo>
                  <a:pt x="5536832" y="5266500"/>
                </a:lnTo>
                <a:lnTo>
                  <a:pt x="5536832" y="6858000"/>
                </a:lnTo>
                <a:lnTo>
                  <a:pt x="4104540" y="6858000"/>
                </a:lnTo>
                <a:lnTo>
                  <a:pt x="3175343" y="4649491"/>
                </a:lnTo>
                <a:lnTo>
                  <a:pt x="2085374" y="6858000"/>
                </a:lnTo>
                <a:lnTo>
                  <a:pt x="0" y="6858000"/>
                </a:lnTo>
                <a:lnTo>
                  <a:pt x="1823961" y="326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68580" tIns="34290" rIns="68580" bIns="34290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6028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1481" indent="-189419">
              <a:buFont typeface="Arial"/>
              <a:buChar char="•"/>
              <a:tabLst/>
              <a:defRPr b="1"/>
            </a:lvl1pPr>
            <a:lvl2pPr marL="410012" indent="-205079">
              <a:buFont typeface="Arial"/>
              <a:buChar char="•"/>
              <a:defRPr b="1"/>
            </a:lvl2pPr>
            <a:lvl3pPr marL="585773" indent="-146474">
              <a:buFont typeface="Arial"/>
              <a:buChar char="•"/>
              <a:defRPr b="0" baseline="0"/>
            </a:lvl3pPr>
            <a:lvl4pPr marL="732171" indent="-146474">
              <a:buFont typeface="Arial"/>
              <a:buChar char="•"/>
              <a:defRPr baseline="0"/>
            </a:lvl4pPr>
            <a:lvl5pPr marL="1673813" indent="-185993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8561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9107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11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5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1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7" y="3148321"/>
            <a:ext cx="3816423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225"/>
              </a:spcBef>
              <a:buNone/>
              <a:defRPr sz="17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7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7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7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7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7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7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9432" y="633985"/>
            <a:ext cx="200415" cy="365718"/>
          </a:xfrm>
          <a:prstGeom prst="rect">
            <a:avLst/>
          </a:prstGeom>
          <a:noFill/>
        </p:spPr>
        <p:txBody>
          <a:bodyPr wrap="none" lIns="99215" tIns="49646" rIns="99215" bIns="49646" rtlCol="0">
            <a:spAutoFit/>
          </a:bodyPr>
          <a:lstStyle/>
          <a:p>
            <a:pPr marL="0" marR="0" lvl="0" indent="0" algn="l" defTabSz="991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4147" y="1419624"/>
            <a:ext cx="5472608" cy="1728192"/>
          </a:xfrm>
        </p:spPr>
        <p:txBody>
          <a:bodyPr anchor="t"/>
          <a:lstStyle>
            <a:lvl1pPr marL="0" marR="0" indent="0" algn="l" defTabSz="7438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7438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4066" y="4774509"/>
            <a:ext cx="2198483" cy="300318"/>
          </a:xfrm>
          <a:prstGeom prst="rect">
            <a:avLst/>
          </a:prstGeom>
        </p:spPr>
        <p:txBody>
          <a:bodyPr wrap="none" lIns="99215" tIns="49646" rIns="99215" bIns="49646">
            <a:spAutoFit/>
          </a:bodyPr>
          <a:lstStyle/>
          <a:p>
            <a:pPr marL="0" marR="0" lvl="0" indent="0" algn="l" defTabSz="991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Security-C</a:t>
            </a:r>
            <a:endParaRPr kumimoji="0" lang="zh-TW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542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5" y="906332"/>
            <a:ext cx="8221887" cy="3624740"/>
          </a:xfrm>
        </p:spPr>
        <p:txBody>
          <a:bodyPr/>
          <a:lstStyle>
            <a:lvl1pPr>
              <a:defRPr sz="2175">
                <a:latin typeface="Calibri" pitchFamily="34" charset="0"/>
                <a:ea typeface="微軟正黑體" pitchFamily="34" charset="-120"/>
              </a:defRPr>
            </a:lvl1pPr>
            <a:lvl2pPr>
              <a:defRPr sz="1800">
                <a:latin typeface="Calibri" pitchFamily="34" charset="0"/>
                <a:ea typeface="微軟正黑體" pitchFamily="34" charset="-120"/>
              </a:defRPr>
            </a:lvl2pPr>
            <a:lvl3pPr>
              <a:defRPr sz="1425"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35395" y="4850851"/>
            <a:ext cx="1026258" cy="269972"/>
          </a:xfrm>
          <a:prstGeom prst="rect">
            <a:avLst/>
          </a:prstGeom>
        </p:spPr>
        <p:txBody>
          <a:bodyPr lIns="83962" tIns="41980" rIns="83962" bIns="41980"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lvl="0" indent="0" algn="l" defTabSz="10516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2B0CEF-0888-43B0-912B-00295A1BCA9C}" type="slidenum">
              <a:rPr kumimoji="0" lang="en-US" altLang="zh-TW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pPr marL="0" marR="0" lvl="0" indent="0" algn="l" defTabSz="10516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3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1481" indent="-189419">
              <a:buFont typeface="Arial"/>
              <a:buChar char="•"/>
              <a:tabLst/>
              <a:defRPr b="1"/>
            </a:lvl1pPr>
            <a:lvl2pPr marL="410012" indent="-205079">
              <a:buFont typeface="Arial"/>
              <a:buChar char="•"/>
              <a:defRPr b="1"/>
            </a:lvl2pPr>
            <a:lvl3pPr marL="585773" indent="-146474">
              <a:buFont typeface="Arial"/>
              <a:buChar char="•"/>
              <a:defRPr b="0" baseline="0"/>
            </a:lvl3pPr>
            <a:lvl4pPr marL="732171" indent="-146474">
              <a:buFont typeface="Arial"/>
              <a:buChar char="•"/>
              <a:defRPr baseline="0"/>
            </a:lvl4pPr>
            <a:lvl5pPr marL="1673813" indent="-185993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798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846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73972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95536" y="789555"/>
            <a:ext cx="8304923" cy="3843170"/>
          </a:xfrm>
          <a:prstGeom prst="rect">
            <a:avLst/>
          </a:prstGeom>
        </p:spPr>
        <p:txBody>
          <a:bodyPr lIns="77925" tIns="38963" rIns="77925" bIns="38963"/>
          <a:lstStyle>
            <a:lvl1pPr marL="219401" indent="-206243">
              <a:buFont typeface="Arial"/>
              <a:buChar char="•"/>
              <a:tabLst/>
              <a:defRPr b="1"/>
            </a:lvl1pPr>
            <a:lvl2pPr marL="446226" indent="-223123">
              <a:buFont typeface="Arial"/>
              <a:buChar char="•"/>
              <a:defRPr b="1"/>
            </a:lvl2pPr>
            <a:lvl3pPr marL="637467" indent="-159403">
              <a:buFont typeface="Arial"/>
              <a:buChar char="•"/>
              <a:defRPr b="0" baseline="0"/>
            </a:lvl3pPr>
            <a:lvl4pPr marL="796752" indent="-159403">
              <a:buFont typeface="Arial"/>
              <a:buChar char="•"/>
              <a:defRPr baseline="0"/>
            </a:lvl4pPr>
            <a:lvl5pPr marL="1821460" indent="-202463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76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87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5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28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7" y="3148321"/>
            <a:ext cx="3816423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225"/>
              </a:spcBef>
              <a:buNone/>
              <a:defRPr sz="17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7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7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7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7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7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7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9432" y="633985"/>
            <a:ext cx="200415" cy="365718"/>
          </a:xfrm>
          <a:prstGeom prst="rect">
            <a:avLst/>
          </a:prstGeom>
          <a:noFill/>
        </p:spPr>
        <p:txBody>
          <a:bodyPr wrap="none" lIns="99215" tIns="49646" rIns="99215" bIns="49646" rtlCol="0">
            <a:spAutoFit/>
          </a:bodyPr>
          <a:lstStyle/>
          <a:p>
            <a:pPr marL="0" marR="0" lvl="0" indent="0" algn="l" defTabSz="991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4147" y="1419624"/>
            <a:ext cx="5472608" cy="1728192"/>
          </a:xfrm>
        </p:spPr>
        <p:txBody>
          <a:bodyPr anchor="t"/>
          <a:lstStyle>
            <a:lvl1pPr marL="0" marR="0" indent="0" algn="l" defTabSz="7438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7438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4066" y="4774509"/>
            <a:ext cx="2198483" cy="300318"/>
          </a:xfrm>
          <a:prstGeom prst="rect">
            <a:avLst/>
          </a:prstGeom>
        </p:spPr>
        <p:txBody>
          <a:bodyPr wrap="none" lIns="99215" tIns="49646" rIns="99215" bIns="49646">
            <a:spAutoFit/>
          </a:bodyPr>
          <a:lstStyle/>
          <a:p>
            <a:pPr marL="0" marR="0" lvl="0" indent="0" algn="l" defTabSz="991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Security-C</a:t>
            </a:r>
            <a:endParaRPr kumimoji="0" lang="zh-TW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115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5" y="906332"/>
            <a:ext cx="8221887" cy="3624740"/>
          </a:xfrm>
        </p:spPr>
        <p:txBody>
          <a:bodyPr/>
          <a:lstStyle>
            <a:lvl1pPr>
              <a:defRPr sz="2175">
                <a:latin typeface="Calibri" pitchFamily="34" charset="0"/>
                <a:ea typeface="微軟正黑體" pitchFamily="34" charset="-120"/>
              </a:defRPr>
            </a:lvl1pPr>
            <a:lvl2pPr>
              <a:defRPr sz="1800">
                <a:latin typeface="Calibri" pitchFamily="34" charset="0"/>
                <a:ea typeface="微軟正黑體" pitchFamily="34" charset="-120"/>
              </a:defRPr>
            </a:lvl2pPr>
            <a:lvl3pPr>
              <a:defRPr sz="1425"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35395" y="4850851"/>
            <a:ext cx="1026258" cy="269972"/>
          </a:xfrm>
          <a:prstGeom prst="rect">
            <a:avLst/>
          </a:prstGeom>
        </p:spPr>
        <p:txBody>
          <a:bodyPr lIns="83962" tIns="41980" rIns="83962" bIns="41980"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lvl="0" indent="0" algn="l" defTabSz="10516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2B0CEF-0888-43B0-912B-00295A1BCA9C}" type="slidenum">
              <a:rPr kumimoji="0" lang="en-US" altLang="zh-TW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pPr marL="0" marR="0" lvl="0" indent="0" algn="l" defTabSz="10516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5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676" y="454840"/>
            <a:ext cx="5800725" cy="1131094"/>
          </a:xfrm>
        </p:spPr>
        <p:txBody>
          <a:bodyPr anchor="b">
            <a:noAutofit/>
          </a:bodyPr>
          <a:lstStyle>
            <a:lvl1pPr algn="l">
              <a:lnSpc>
                <a:spcPts val="3750"/>
              </a:lnSpc>
              <a:defRPr sz="4950" b="1">
                <a:solidFill>
                  <a:srgbClr val="425560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676" y="1723854"/>
            <a:ext cx="5800725" cy="531529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84C09B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2CA020F-CBE8-4EE4-B64E-AC3403FB6613}"/>
              </a:ext>
            </a:extLst>
          </p:cNvPr>
          <p:cNvGrpSpPr/>
          <p:nvPr userDrawn="1"/>
        </p:nvGrpSpPr>
        <p:grpSpPr>
          <a:xfrm>
            <a:off x="119924" y="596017"/>
            <a:ext cx="7479161" cy="4547483"/>
            <a:chOff x="159898" y="794689"/>
            <a:chExt cx="9972215" cy="6063311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4CB4ED8-B455-4882-89A7-7642C7D09133}"/>
                </a:ext>
              </a:extLst>
            </p:cNvPr>
            <p:cNvSpPr/>
            <p:nvPr/>
          </p:nvSpPr>
          <p:spPr>
            <a:xfrm>
              <a:off x="1723487" y="2170277"/>
              <a:ext cx="8115251" cy="4687722"/>
            </a:xfrm>
            <a:custGeom>
              <a:avLst/>
              <a:gdLst>
                <a:gd name="connsiteX0" fmla="*/ 5775180 w 8115251"/>
                <a:gd name="connsiteY0" fmla="*/ 281 h 4687722"/>
                <a:gd name="connsiteX1" fmla="*/ 5814339 w 8115251"/>
                <a:gd name="connsiteY1" fmla="*/ 5116 h 4687722"/>
                <a:gd name="connsiteX2" fmla="*/ 7510316 w 8115251"/>
                <a:gd name="connsiteY2" fmla="*/ 581646 h 4687722"/>
                <a:gd name="connsiteX3" fmla="*/ 7966718 w 8115251"/>
                <a:gd name="connsiteY3" fmla="*/ 736657 h 4687722"/>
                <a:gd name="connsiteX4" fmla="*/ 7916757 w 8115251"/>
                <a:gd name="connsiteY4" fmla="*/ 999842 h 4687722"/>
                <a:gd name="connsiteX5" fmla="*/ 7983372 w 8115251"/>
                <a:gd name="connsiteY5" fmla="*/ 1117082 h 4687722"/>
                <a:gd name="connsiteX6" fmla="*/ 8115251 w 8115251"/>
                <a:gd name="connsiteY6" fmla="*/ 1157874 h 4687722"/>
                <a:gd name="connsiteX7" fmla="*/ 7919007 w 8115251"/>
                <a:gd name="connsiteY7" fmla="*/ 1836536 h 4687722"/>
                <a:gd name="connsiteX8" fmla="*/ 7839790 w 8115251"/>
                <a:gd name="connsiteY8" fmla="*/ 1811457 h 4687722"/>
                <a:gd name="connsiteX9" fmla="*/ 7802881 w 8115251"/>
                <a:gd name="connsiteY9" fmla="*/ 1807528 h 4687722"/>
                <a:gd name="connsiteX10" fmla="*/ 7718713 w 8115251"/>
                <a:gd name="connsiteY10" fmla="*/ 1868566 h 4687722"/>
                <a:gd name="connsiteX11" fmla="*/ 7533271 w 8115251"/>
                <a:gd name="connsiteY11" fmla="*/ 2252315 h 4687722"/>
                <a:gd name="connsiteX12" fmla="*/ 7583233 w 8115251"/>
                <a:gd name="connsiteY12" fmla="*/ 2392519 h 4687722"/>
                <a:gd name="connsiteX13" fmla="*/ 7649847 w 8115251"/>
                <a:gd name="connsiteY13" fmla="*/ 2418203 h 4687722"/>
                <a:gd name="connsiteX14" fmla="*/ 7156538 w 8115251"/>
                <a:gd name="connsiteY14" fmla="*/ 3145514 h 4687722"/>
                <a:gd name="connsiteX15" fmla="*/ 6524147 w 8115251"/>
                <a:gd name="connsiteY15" fmla="*/ 3791844 h 4687722"/>
                <a:gd name="connsiteX16" fmla="*/ 5297229 w 8115251"/>
                <a:gd name="connsiteY16" fmla="*/ 4623889 h 4687722"/>
                <a:gd name="connsiteX17" fmla="*/ 5180408 w 8115251"/>
                <a:gd name="connsiteY17" fmla="*/ 4687722 h 4687722"/>
                <a:gd name="connsiteX18" fmla="*/ 0 w 8115251"/>
                <a:gd name="connsiteY18" fmla="*/ 4687722 h 4687722"/>
                <a:gd name="connsiteX19" fmla="*/ 26751 w 8115251"/>
                <a:gd name="connsiteY19" fmla="*/ 4680915 h 4687722"/>
                <a:gd name="connsiteX20" fmla="*/ 4513100 w 8115251"/>
                <a:gd name="connsiteY20" fmla="*/ 2303683 h 4687722"/>
                <a:gd name="connsiteX21" fmla="*/ 4993356 w 8115251"/>
                <a:gd name="connsiteY21" fmla="*/ 1774895 h 4687722"/>
                <a:gd name="connsiteX22" fmla="*/ 5167095 w 8115251"/>
                <a:gd name="connsiteY22" fmla="*/ 1524400 h 4687722"/>
                <a:gd name="connsiteX23" fmla="*/ 5424553 w 8115251"/>
                <a:gd name="connsiteY23" fmla="*/ 1666115 h 4687722"/>
                <a:gd name="connsiteX24" fmla="*/ 5479015 w 8115251"/>
                <a:gd name="connsiteY24" fmla="*/ 1677598 h 4687722"/>
                <a:gd name="connsiteX25" fmla="*/ 5557782 w 8115251"/>
                <a:gd name="connsiteY25" fmla="*/ 1628949 h 4687722"/>
                <a:gd name="connsiteX26" fmla="*/ 5800386 w 8115251"/>
                <a:gd name="connsiteY26" fmla="*/ 1143371 h 4687722"/>
                <a:gd name="connsiteX27" fmla="*/ 5748174 w 8115251"/>
                <a:gd name="connsiteY27" fmla="*/ 1014648 h 4687722"/>
                <a:gd name="connsiteX28" fmla="*/ 5482615 w 8115251"/>
                <a:gd name="connsiteY28" fmla="*/ 901941 h 4687722"/>
                <a:gd name="connsiteX29" fmla="*/ 5683810 w 8115251"/>
                <a:gd name="connsiteY29" fmla="*/ 87909 h 4687722"/>
                <a:gd name="connsiteX30" fmla="*/ 5775180 w 8115251"/>
                <a:gd name="connsiteY30" fmla="*/ 281 h 468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15251" h="4687722">
                  <a:moveTo>
                    <a:pt x="5775180" y="281"/>
                  </a:moveTo>
                  <a:cubicBezTo>
                    <a:pt x="5788233" y="-625"/>
                    <a:pt x="5801286" y="583"/>
                    <a:pt x="5814339" y="5116"/>
                  </a:cubicBezTo>
                  <a:lnTo>
                    <a:pt x="7510316" y="581646"/>
                  </a:lnTo>
                  <a:lnTo>
                    <a:pt x="7966718" y="736657"/>
                  </a:lnTo>
                  <a:cubicBezTo>
                    <a:pt x="7953665" y="824889"/>
                    <a:pt x="7937011" y="912517"/>
                    <a:pt x="7916757" y="999842"/>
                  </a:cubicBezTo>
                  <a:cubicBezTo>
                    <a:pt x="7905054" y="1050304"/>
                    <a:pt x="7932960" y="1101974"/>
                    <a:pt x="7983372" y="1117082"/>
                  </a:cubicBezTo>
                  <a:lnTo>
                    <a:pt x="8115251" y="1157874"/>
                  </a:lnTo>
                  <a:cubicBezTo>
                    <a:pt x="8069341" y="1388124"/>
                    <a:pt x="8003626" y="1615049"/>
                    <a:pt x="7919007" y="1836536"/>
                  </a:cubicBezTo>
                  <a:lnTo>
                    <a:pt x="7839790" y="1811457"/>
                  </a:lnTo>
                  <a:cubicBezTo>
                    <a:pt x="7827637" y="1807831"/>
                    <a:pt x="7815034" y="1806622"/>
                    <a:pt x="7802881" y="1807528"/>
                  </a:cubicBezTo>
                  <a:cubicBezTo>
                    <a:pt x="7766873" y="1810248"/>
                    <a:pt x="7733116" y="1832910"/>
                    <a:pt x="7718713" y="1868566"/>
                  </a:cubicBezTo>
                  <a:cubicBezTo>
                    <a:pt x="7665601" y="1999101"/>
                    <a:pt x="7603487" y="2126916"/>
                    <a:pt x="7533271" y="2252315"/>
                  </a:cubicBezTo>
                  <a:cubicBezTo>
                    <a:pt x="7504015" y="2304287"/>
                    <a:pt x="7527420" y="2370159"/>
                    <a:pt x="7583233" y="2392519"/>
                  </a:cubicBezTo>
                  <a:lnTo>
                    <a:pt x="7649847" y="2418203"/>
                  </a:lnTo>
                  <a:cubicBezTo>
                    <a:pt x="7509416" y="2672324"/>
                    <a:pt x="7344679" y="2915264"/>
                    <a:pt x="7156538" y="3145514"/>
                  </a:cubicBezTo>
                  <a:cubicBezTo>
                    <a:pt x="6967495" y="3376065"/>
                    <a:pt x="6756399" y="3592415"/>
                    <a:pt x="6524147" y="3791844"/>
                  </a:cubicBezTo>
                  <a:cubicBezTo>
                    <a:pt x="6524147" y="3791844"/>
                    <a:pt x="6132818" y="4156037"/>
                    <a:pt x="5297229" y="4623889"/>
                  </a:cubicBezTo>
                  <a:lnTo>
                    <a:pt x="5180408" y="4687722"/>
                  </a:lnTo>
                  <a:lnTo>
                    <a:pt x="0" y="4687722"/>
                  </a:lnTo>
                  <a:lnTo>
                    <a:pt x="26751" y="4680915"/>
                  </a:lnTo>
                  <a:cubicBezTo>
                    <a:pt x="2784685" y="3935548"/>
                    <a:pt x="4513100" y="2303683"/>
                    <a:pt x="4513100" y="2303683"/>
                  </a:cubicBezTo>
                  <a:cubicBezTo>
                    <a:pt x="4690889" y="2139607"/>
                    <a:pt x="4852025" y="1962539"/>
                    <a:pt x="4993356" y="1774895"/>
                  </a:cubicBezTo>
                  <a:cubicBezTo>
                    <a:pt x="5055020" y="1693008"/>
                    <a:pt x="5113083" y="1609610"/>
                    <a:pt x="5167095" y="1524400"/>
                  </a:cubicBezTo>
                  <a:lnTo>
                    <a:pt x="5424553" y="1666115"/>
                  </a:lnTo>
                  <a:cubicBezTo>
                    <a:pt x="5441656" y="1675483"/>
                    <a:pt x="5460560" y="1679109"/>
                    <a:pt x="5479015" y="1677598"/>
                  </a:cubicBezTo>
                  <a:cubicBezTo>
                    <a:pt x="5510072" y="1674878"/>
                    <a:pt x="5540228" y="1657957"/>
                    <a:pt x="5557782" y="1628949"/>
                  </a:cubicBezTo>
                  <a:cubicBezTo>
                    <a:pt x="5651853" y="1472428"/>
                    <a:pt x="5732871" y="1309863"/>
                    <a:pt x="5800386" y="1143371"/>
                  </a:cubicBezTo>
                  <a:cubicBezTo>
                    <a:pt x="5820640" y="1093211"/>
                    <a:pt x="5797685" y="1035800"/>
                    <a:pt x="5748174" y="1014648"/>
                  </a:cubicBezTo>
                  <a:lnTo>
                    <a:pt x="5482615" y="901941"/>
                  </a:lnTo>
                  <a:cubicBezTo>
                    <a:pt x="5584788" y="639057"/>
                    <a:pt x="5652753" y="365598"/>
                    <a:pt x="5683810" y="87909"/>
                  </a:cubicBezTo>
                  <a:cubicBezTo>
                    <a:pt x="5689212" y="39261"/>
                    <a:pt x="5729270" y="3907"/>
                    <a:pt x="5775180" y="281"/>
                  </a:cubicBezTo>
                  <a:close/>
                </a:path>
              </a:pathLst>
            </a:custGeom>
            <a:solidFill>
              <a:srgbClr val="BA913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FBE8D1AC-413E-4C63-BB73-CE65AE1E706F}"/>
                </a:ext>
              </a:extLst>
            </p:cNvPr>
            <p:cNvSpPr/>
            <p:nvPr/>
          </p:nvSpPr>
          <p:spPr>
            <a:xfrm>
              <a:off x="5947697" y="3345521"/>
              <a:ext cx="723490" cy="84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567" extrusionOk="0">
                  <a:moveTo>
                    <a:pt x="21170" y="8127"/>
                  </a:moveTo>
                  <a:cubicBezTo>
                    <a:pt x="21183" y="8069"/>
                    <a:pt x="21183" y="8012"/>
                    <a:pt x="21196" y="7954"/>
                  </a:cubicBezTo>
                  <a:cubicBezTo>
                    <a:pt x="21210" y="7862"/>
                    <a:pt x="21223" y="7770"/>
                    <a:pt x="21223" y="7677"/>
                  </a:cubicBezTo>
                  <a:cubicBezTo>
                    <a:pt x="21223" y="7620"/>
                    <a:pt x="21223" y="7562"/>
                    <a:pt x="21223" y="7493"/>
                  </a:cubicBezTo>
                  <a:cubicBezTo>
                    <a:pt x="21223" y="7401"/>
                    <a:pt x="21210" y="7320"/>
                    <a:pt x="21196" y="7228"/>
                  </a:cubicBezTo>
                  <a:cubicBezTo>
                    <a:pt x="21196" y="7193"/>
                    <a:pt x="21196" y="7159"/>
                    <a:pt x="21183" y="7124"/>
                  </a:cubicBezTo>
                  <a:cubicBezTo>
                    <a:pt x="21183" y="7101"/>
                    <a:pt x="21170" y="7090"/>
                    <a:pt x="21157" y="7078"/>
                  </a:cubicBezTo>
                  <a:cubicBezTo>
                    <a:pt x="21104" y="6882"/>
                    <a:pt x="21037" y="6686"/>
                    <a:pt x="20931" y="6502"/>
                  </a:cubicBezTo>
                  <a:cubicBezTo>
                    <a:pt x="20918" y="6467"/>
                    <a:pt x="20892" y="6444"/>
                    <a:pt x="20878" y="6410"/>
                  </a:cubicBezTo>
                  <a:cubicBezTo>
                    <a:pt x="20759" y="6225"/>
                    <a:pt x="20626" y="6041"/>
                    <a:pt x="20441" y="5879"/>
                  </a:cubicBezTo>
                  <a:lnTo>
                    <a:pt x="15362" y="1269"/>
                  </a:lnTo>
                  <a:cubicBezTo>
                    <a:pt x="15389" y="1292"/>
                    <a:pt x="15402" y="1327"/>
                    <a:pt x="15429" y="1350"/>
                  </a:cubicBezTo>
                  <a:cubicBezTo>
                    <a:pt x="15256" y="1177"/>
                    <a:pt x="15057" y="1015"/>
                    <a:pt x="14832" y="888"/>
                  </a:cubicBezTo>
                  <a:lnTo>
                    <a:pt x="13904" y="381"/>
                  </a:lnTo>
                  <a:cubicBezTo>
                    <a:pt x="13440" y="128"/>
                    <a:pt x="12936" y="1"/>
                    <a:pt x="12419" y="1"/>
                  </a:cubicBezTo>
                  <a:cubicBezTo>
                    <a:pt x="11424" y="-22"/>
                    <a:pt x="10430" y="404"/>
                    <a:pt x="9873" y="1211"/>
                  </a:cubicBezTo>
                  <a:cubicBezTo>
                    <a:pt x="7181" y="5073"/>
                    <a:pt x="4105" y="8784"/>
                    <a:pt x="684" y="12288"/>
                  </a:cubicBezTo>
                  <a:cubicBezTo>
                    <a:pt x="-377" y="13383"/>
                    <a:pt x="-178" y="15008"/>
                    <a:pt x="1108" y="15884"/>
                  </a:cubicBezTo>
                  <a:cubicBezTo>
                    <a:pt x="1002" y="15804"/>
                    <a:pt x="896" y="15723"/>
                    <a:pt x="803" y="15642"/>
                  </a:cubicBezTo>
                  <a:lnTo>
                    <a:pt x="5882" y="20253"/>
                  </a:lnTo>
                  <a:cubicBezTo>
                    <a:pt x="5974" y="20333"/>
                    <a:pt x="6080" y="20414"/>
                    <a:pt x="6187" y="20495"/>
                  </a:cubicBezTo>
                  <a:lnTo>
                    <a:pt x="6982" y="21025"/>
                  </a:lnTo>
                  <a:cubicBezTo>
                    <a:pt x="7499" y="21382"/>
                    <a:pt x="8109" y="21555"/>
                    <a:pt x="8719" y="21566"/>
                  </a:cubicBezTo>
                  <a:cubicBezTo>
                    <a:pt x="9555" y="21578"/>
                    <a:pt x="10377" y="21290"/>
                    <a:pt x="10960" y="20702"/>
                  </a:cubicBezTo>
                  <a:cubicBezTo>
                    <a:pt x="14633" y="16991"/>
                    <a:pt x="17921" y="13072"/>
                    <a:pt x="20799" y="8980"/>
                  </a:cubicBezTo>
                  <a:cubicBezTo>
                    <a:pt x="20892" y="8842"/>
                    <a:pt x="20971" y="8703"/>
                    <a:pt x="21037" y="8565"/>
                  </a:cubicBezTo>
                  <a:cubicBezTo>
                    <a:pt x="21064" y="8519"/>
                    <a:pt x="21077" y="8473"/>
                    <a:pt x="21090" y="8415"/>
                  </a:cubicBezTo>
                  <a:cubicBezTo>
                    <a:pt x="21117" y="8323"/>
                    <a:pt x="21157" y="8219"/>
                    <a:pt x="21170" y="8127"/>
                  </a:cubicBezTo>
                  <a:close/>
                </a:path>
              </a:pathLst>
            </a:custGeom>
            <a:solidFill>
              <a:srgbClr val="3B6C6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6331C523-BFEE-4FB3-89D2-F63FDAB566E8}"/>
                </a:ext>
              </a:extLst>
            </p:cNvPr>
            <p:cNvSpPr/>
            <p:nvPr/>
          </p:nvSpPr>
          <p:spPr>
            <a:xfrm>
              <a:off x="5953324" y="3345518"/>
              <a:ext cx="550542" cy="664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7" h="21571" extrusionOk="0">
                  <a:moveTo>
                    <a:pt x="15832" y="1"/>
                  </a:moveTo>
                  <a:cubicBezTo>
                    <a:pt x="16475" y="15"/>
                    <a:pt x="17135" y="177"/>
                    <a:pt x="17727" y="485"/>
                  </a:cubicBezTo>
                  <a:lnTo>
                    <a:pt x="18912" y="1130"/>
                  </a:lnTo>
                  <a:cubicBezTo>
                    <a:pt x="20639" y="2070"/>
                    <a:pt x="21113" y="4036"/>
                    <a:pt x="20063" y="5547"/>
                  </a:cubicBezTo>
                  <a:cubicBezTo>
                    <a:pt x="16390" y="10757"/>
                    <a:pt x="12192" y="15760"/>
                    <a:pt x="7503" y="20471"/>
                  </a:cubicBezTo>
                  <a:cubicBezTo>
                    <a:pt x="6758" y="21219"/>
                    <a:pt x="5709" y="21586"/>
                    <a:pt x="4642" y="21571"/>
                  </a:cubicBezTo>
                  <a:cubicBezTo>
                    <a:pt x="3863" y="21557"/>
                    <a:pt x="3085" y="21336"/>
                    <a:pt x="2425" y="20882"/>
                  </a:cubicBezTo>
                  <a:lnTo>
                    <a:pt x="1409" y="20207"/>
                  </a:lnTo>
                  <a:cubicBezTo>
                    <a:pt x="-216" y="19106"/>
                    <a:pt x="-487" y="17022"/>
                    <a:pt x="867" y="15628"/>
                  </a:cubicBezTo>
                  <a:cubicBezTo>
                    <a:pt x="5235" y="11168"/>
                    <a:pt x="9145" y="6443"/>
                    <a:pt x="12598" y="1527"/>
                  </a:cubicBezTo>
                  <a:cubicBezTo>
                    <a:pt x="13292" y="529"/>
                    <a:pt x="14545" y="-14"/>
                    <a:pt x="15832" y="1"/>
                  </a:cubicBezTo>
                  <a:close/>
                </a:path>
              </a:pathLst>
            </a:custGeom>
            <a:solidFill>
              <a:srgbClr val="57989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163A4D9-303D-4601-88EC-9B82D54D935E}"/>
                </a:ext>
              </a:extLst>
            </p:cNvPr>
            <p:cNvSpPr/>
            <p:nvPr/>
          </p:nvSpPr>
          <p:spPr>
            <a:xfrm>
              <a:off x="159898" y="1899049"/>
              <a:ext cx="9569450" cy="4958951"/>
            </a:xfrm>
            <a:custGeom>
              <a:avLst/>
              <a:gdLst>
                <a:gd name="connsiteX0" fmla="*/ 7179163 w 9569450"/>
                <a:gd name="connsiteY0" fmla="*/ 928 h 4958951"/>
                <a:gd name="connsiteX1" fmla="*/ 7218771 w 9569450"/>
                <a:gd name="connsiteY1" fmla="*/ 4058 h 4958951"/>
                <a:gd name="connsiteX2" fmla="*/ 8939279 w 9569450"/>
                <a:gd name="connsiteY2" fmla="*/ 502299 h 4958951"/>
                <a:gd name="connsiteX3" fmla="*/ 9401671 w 9569450"/>
                <a:gd name="connsiteY3" fmla="*/ 635936 h 4958951"/>
                <a:gd name="connsiteX4" fmla="*/ 9364288 w 9569450"/>
                <a:gd name="connsiteY4" fmla="*/ 900705 h 4958951"/>
                <a:gd name="connsiteX5" fmla="*/ 9435494 w 9569450"/>
                <a:gd name="connsiteY5" fmla="*/ 1015251 h 4958951"/>
                <a:gd name="connsiteX6" fmla="*/ 9569450 w 9569450"/>
                <a:gd name="connsiteY6" fmla="*/ 1049990 h 4958951"/>
                <a:gd name="connsiteX7" fmla="*/ 9404787 w 9569450"/>
                <a:gd name="connsiteY7" fmla="*/ 1736637 h 4958951"/>
                <a:gd name="connsiteX8" fmla="*/ 9324235 w 9569450"/>
                <a:gd name="connsiteY8" fmla="*/ 1715355 h 4958951"/>
                <a:gd name="connsiteX9" fmla="*/ 9286852 w 9569450"/>
                <a:gd name="connsiteY9" fmla="*/ 1713165 h 4958951"/>
                <a:gd name="connsiteX10" fmla="*/ 9205856 w 9569450"/>
                <a:gd name="connsiteY10" fmla="*/ 1777635 h 4958951"/>
                <a:gd name="connsiteX11" fmla="*/ 9038522 w 9569450"/>
                <a:gd name="connsiteY11" fmla="*/ 2169782 h 4958951"/>
                <a:gd name="connsiteX12" fmla="*/ 9094152 w 9569450"/>
                <a:gd name="connsiteY12" fmla="*/ 2307174 h 4958951"/>
                <a:gd name="connsiteX13" fmla="*/ 9161797 w 9569450"/>
                <a:gd name="connsiteY13" fmla="*/ 2329707 h 4958951"/>
                <a:gd name="connsiteX14" fmla="*/ 8702520 w 9569450"/>
                <a:gd name="connsiteY14" fmla="*/ 3078634 h 4958951"/>
                <a:gd name="connsiteX15" fmla="*/ 8100387 w 9569450"/>
                <a:gd name="connsiteY15" fmla="*/ 3753702 h 4958951"/>
                <a:gd name="connsiteX16" fmla="*/ 6492417 w 9569450"/>
                <a:gd name="connsiteY16" fmla="*/ 4923334 h 4958951"/>
                <a:gd name="connsiteX17" fmla="*/ 6424489 w 9569450"/>
                <a:gd name="connsiteY17" fmla="*/ 4958951 h 4958951"/>
                <a:gd name="connsiteX18" fmla="*/ 0 w 9569450"/>
                <a:gd name="connsiteY18" fmla="*/ 4958951 h 4958951"/>
                <a:gd name="connsiteX19" fmla="*/ 356979 w 9569450"/>
                <a:gd name="connsiteY19" fmla="*/ 4894630 h 4958951"/>
                <a:gd name="connsiteX20" fmla="*/ 6023849 w 9569450"/>
                <a:gd name="connsiteY20" fmla="*/ 2361004 h 4958951"/>
                <a:gd name="connsiteX21" fmla="*/ 6480012 w 9569450"/>
                <a:gd name="connsiteY21" fmla="*/ 1810184 h 4958951"/>
                <a:gd name="connsiteX22" fmla="*/ 6641560 w 9569450"/>
                <a:gd name="connsiteY22" fmla="*/ 1552300 h 4958951"/>
                <a:gd name="connsiteX23" fmla="*/ 6905020 w 9569450"/>
                <a:gd name="connsiteY23" fmla="*/ 1681555 h 4958951"/>
                <a:gd name="connsiteX24" fmla="*/ 6960205 w 9569450"/>
                <a:gd name="connsiteY24" fmla="*/ 1690631 h 4958951"/>
                <a:gd name="connsiteX25" fmla="*/ 7036751 w 9569450"/>
                <a:gd name="connsiteY25" fmla="*/ 1638053 h 4958951"/>
                <a:gd name="connsiteX26" fmla="*/ 7257044 w 9569450"/>
                <a:gd name="connsiteY26" fmla="*/ 1141689 h 4958951"/>
                <a:gd name="connsiteX27" fmla="*/ 7198744 w 9569450"/>
                <a:gd name="connsiteY27" fmla="*/ 1015563 h 4958951"/>
                <a:gd name="connsiteX28" fmla="*/ 6928162 w 9569450"/>
                <a:gd name="connsiteY28" fmla="*/ 915414 h 4958951"/>
                <a:gd name="connsiteX29" fmla="*/ 7091936 w 9569450"/>
                <a:gd name="connsiteY29" fmla="*/ 92627 h 4958951"/>
                <a:gd name="connsiteX30" fmla="*/ 7179163 w 9569450"/>
                <a:gd name="connsiteY30" fmla="*/ 928 h 495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569450" h="4958951">
                  <a:moveTo>
                    <a:pt x="7179163" y="928"/>
                  </a:moveTo>
                  <a:cubicBezTo>
                    <a:pt x="7191624" y="-950"/>
                    <a:pt x="7205420" y="-11"/>
                    <a:pt x="7218771" y="4058"/>
                  </a:cubicBezTo>
                  <a:lnTo>
                    <a:pt x="8939279" y="502299"/>
                  </a:lnTo>
                  <a:lnTo>
                    <a:pt x="9401671" y="635936"/>
                  </a:lnTo>
                  <a:cubicBezTo>
                    <a:pt x="9393216" y="724505"/>
                    <a:pt x="9380310" y="812762"/>
                    <a:pt x="9364288" y="900705"/>
                  </a:cubicBezTo>
                  <a:cubicBezTo>
                    <a:pt x="9354943" y="952032"/>
                    <a:pt x="9385650" y="1002106"/>
                    <a:pt x="9435494" y="1015251"/>
                  </a:cubicBezTo>
                  <a:lnTo>
                    <a:pt x="9569450" y="1049990"/>
                  </a:lnTo>
                  <a:cubicBezTo>
                    <a:pt x="9533847" y="1282211"/>
                    <a:pt x="9478663" y="1511614"/>
                    <a:pt x="9404787" y="1736637"/>
                  </a:cubicBezTo>
                  <a:lnTo>
                    <a:pt x="9324235" y="1715355"/>
                  </a:lnTo>
                  <a:cubicBezTo>
                    <a:pt x="9311774" y="1712225"/>
                    <a:pt x="9299313" y="1711287"/>
                    <a:pt x="9286852" y="1713165"/>
                  </a:cubicBezTo>
                  <a:cubicBezTo>
                    <a:pt x="9250804" y="1717546"/>
                    <a:pt x="9218762" y="1741644"/>
                    <a:pt x="9205856" y="1777635"/>
                  </a:cubicBezTo>
                  <a:cubicBezTo>
                    <a:pt x="9159127" y="1910646"/>
                    <a:pt x="9103052" y="2041153"/>
                    <a:pt x="9038522" y="2169782"/>
                  </a:cubicBezTo>
                  <a:cubicBezTo>
                    <a:pt x="9011375" y="2222986"/>
                    <a:pt x="9038077" y="2287770"/>
                    <a:pt x="9094152" y="2307174"/>
                  </a:cubicBezTo>
                  <a:lnTo>
                    <a:pt x="9161797" y="2329707"/>
                  </a:lnTo>
                  <a:cubicBezTo>
                    <a:pt x="9033182" y="2589469"/>
                    <a:pt x="8879644" y="2840467"/>
                    <a:pt x="8702520" y="3078634"/>
                  </a:cubicBezTo>
                  <a:cubicBezTo>
                    <a:pt x="8524506" y="3317427"/>
                    <a:pt x="8323350" y="3543702"/>
                    <a:pt x="8100387" y="3753702"/>
                  </a:cubicBezTo>
                  <a:cubicBezTo>
                    <a:pt x="8100387" y="3753702"/>
                    <a:pt x="7677714" y="4283006"/>
                    <a:pt x="6492417" y="4923334"/>
                  </a:cubicBezTo>
                  <a:lnTo>
                    <a:pt x="6424489" y="4958951"/>
                  </a:lnTo>
                  <a:lnTo>
                    <a:pt x="0" y="4958951"/>
                  </a:lnTo>
                  <a:lnTo>
                    <a:pt x="356979" y="4894630"/>
                  </a:lnTo>
                  <a:cubicBezTo>
                    <a:pt x="4414205" y="4116809"/>
                    <a:pt x="6023849" y="2361004"/>
                    <a:pt x="6023849" y="2361004"/>
                  </a:cubicBezTo>
                  <a:cubicBezTo>
                    <a:pt x="6193854" y="2189185"/>
                    <a:pt x="6346945" y="2004849"/>
                    <a:pt x="6480012" y="1810184"/>
                  </a:cubicBezTo>
                  <a:cubicBezTo>
                    <a:pt x="6537866" y="1725683"/>
                    <a:pt x="6591715" y="1639930"/>
                    <a:pt x="6641560" y="1552300"/>
                  </a:cubicBezTo>
                  <a:lnTo>
                    <a:pt x="6905020" y="1681555"/>
                  </a:lnTo>
                  <a:cubicBezTo>
                    <a:pt x="6922822" y="1690005"/>
                    <a:pt x="6941958" y="1692822"/>
                    <a:pt x="6960205" y="1690631"/>
                  </a:cubicBezTo>
                  <a:cubicBezTo>
                    <a:pt x="6991357" y="1686562"/>
                    <a:pt x="7020285" y="1667784"/>
                    <a:pt x="7036751" y="1638053"/>
                  </a:cubicBezTo>
                  <a:cubicBezTo>
                    <a:pt x="7123533" y="1477188"/>
                    <a:pt x="7197854" y="1311316"/>
                    <a:pt x="7257044" y="1141689"/>
                  </a:cubicBezTo>
                  <a:cubicBezTo>
                    <a:pt x="7274846" y="1090675"/>
                    <a:pt x="7249034" y="1034655"/>
                    <a:pt x="7198744" y="1015563"/>
                  </a:cubicBezTo>
                  <a:lnTo>
                    <a:pt x="6928162" y="915414"/>
                  </a:lnTo>
                  <a:cubicBezTo>
                    <a:pt x="7018060" y="647829"/>
                    <a:pt x="7073690" y="371480"/>
                    <a:pt x="7091936" y="92627"/>
                  </a:cubicBezTo>
                  <a:cubicBezTo>
                    <a:pt x="7095051" y="43491"/>
                    <a:pt x="7133324" y="6249"/>
                    <a:pt x="7179163" y="928"/>
                  </a:cubicBezTo>
                  <a:close/>
                </a:path>
              </a:pathLst>
            </a:custGeom>
            <a:solidFill>
              <a:srgbClr val="F6BE54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6298F1C-4573-4A7B-9381-B65638FD8B41}"/>
                </a:ext>
              </a:extLst>
            </p:cNvPr>
            <p:cNvSpPr/>
            <p:nvPr/>
          </p:nvSpPr>
          <p:spPr>
            <a:xfrm>
              <a:off x="4772431" y="3661939"/>
              <a:ext cx="1126871" cy="949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508" extrusionOk="0">
                  <a:moveTo>
                    <a:pt x="21169" y="6518"/>
                  </a:moveTo>
                  <a:cubicBezTo>
                    <a:pt x="21169" y="6508"/>
                    <a:pt x="21169" y="6487"/>
                    <a:pt x="21161" y="6477"/>
                  </a:cubicBezTo>
                  <a:cubicBezTo>
                    <a:pt x="21152" y="6446"/>
                    <a:pt x="21135" y="6425"/>
                    <a:pt x="21127" y="6395"/>
                  </a:cubicBezTo>
                  <a:cubicBezTo>
                    <a:pt x="21084" y="6262"/>
                    <a:pt x="21024" y="6129"/>
                    <a:pt x="20965" y="6016"/>
                  </a:cubicBezTo>
                  <a:cubicBezTo>
                    <a:pt x="20939" y="5975"/>
                    <a:pt x="20913" y="5924"/>
                    <a:pt x="20888" y="5883"/>
                  </a:cubicBezTo>
                  <a:cubicBezTo>
                    <a:pt x="20794" y="5729"/>
                    <a:pt x="20683" y="5586"/>
                    <a:pt x="20555" y="5473"/>
                  </a:cubicBezTo>
                  <a:lnTo>
                    <a:pt x="16824" y="1981"/>
                  </a:lnTo>
                  <a:cubicBezTo>
                    <a:pt x="16841" y="1991"/>
                    <a:pt x="16849" y="2011"/>
                    <a:pt x="16867" y="2032"/>
                  </a:cubicBezTo>
                  <a:cubicBezTo>
                    <a:pt x="16773" y="1940"/>
                    <a:pt x="16679" y="1858"/>
                    <a:pt x="16576" y="1786"/>
                  </a:cubicBezTo>
                  <a:lnTo>
                    <a:pt x="14246" y="281"/>
                  </a:lnTo>
                  <a:cubicBezTo>
                    <a:pt x="13887" y="45"/>
                    <a:pt x="13486" y="-37"/>
                    <a:pt x="13101" y="14"/>
                  </a:cubicBezTo>
                  <a:cubicBezTo>
                    <a:pt x="12649" y="86"/>
                    <a:pt x="12222" y="342"/>
                    <a:pt x="11915" y="793"/>
                  </a:cubicBezTo>
                  <a:cubicBezTo>
                    <a:pt x="8841" y="5156"/>
                    <a:pt x="5136" y="9078"/>
                    <a:pt x="884" y="12335"/>
                  </a:cubicBezTo>
                  <a:cubicBezTo>
                    <a:pt x="-209" y="13165"/>
                    <a:pt x="-311" y="15029"/>
                    <a:pt x="705" y="15991"/>
                  </a:cubicBezTo>
                  <a:lnTo>
                    <a:pt x="2310" y="17517"/>
                  </a:lnTo>
                  <a:cubicBezTo>
                    <a:pt x="2370" y="17579"/>
                    <a:pt x="2438" y="17620"/>
                    <a:pt x="2506" y="17671"/>
                  </a:cubicBezTo>
                  <a:cubicBezTo>
                    <a:pt x="2447" y="17630"/>
                    <a:pt x="2387" y="17589"/>
                    <a:pt x="2336" y="17538"/>
                  </a:cubicBezTo>
                  <a:lnTo>
                    <a:pt x="6067" y="21030"/>
                  </a:lnTo>
                  <a:cubicBezTo>
                    <a:pt x="6468" y="21399"/>
                    <a:pt x="6963" y="21563"/>
                    <a:pt x="7441" y="21491"/>
                  </a:cubicBezTo>
                  <a:cubicBezTo>
                    <a:pt x="7680" y="21450"/>
                    <a:pt x="7919" y="21358"/>
                    <a:pt x="8141" y="21204"/>
                  </a:cubicBezTo>
                  <a:cubicBezTo>
                    <a:pt x="13025" y="17773"/>
                    <a:pt x="17285" y="13533"/>
                    <a:pt x="20819" y="8750"/>
                  </a:cubicBezTo>
                  <a:cubicBezTo>
                    <a:pt x="20930" y="8607"/>
                    <a:pt x="21016" y="8443"/>
                    <a:pt x="21084" y="8279"/>
                  </a:cubicBezTo>
                  <a:cubicBezTo>
                    <a:pt x="21110" y="8228"/>
                    <a:pt x="21118" y="8177"/>
                    <a:pt x="21135" y="8126"/>
                  </a:cubicBezTo>
                  <a:cubicBezTo>
                    <a:pt x="21178" y="8003"/>
                    <a:pt x="21212" y="7880"/>
                    <a:pt x="21238" y="7747"/>
                  </a:cubicBezTo>
                  <a:cubicBezTo>
                    <a:pt x="21246" y="7695"/>
                    <a:pt x="21263" y="7634"/>
                    <a:pt x="21263" y="7583"/>
                  </a:cubicBezTo>
                  <a:cubicBezTo>
                    <a:pt x="21280" y="7429"/>
                    <a:pt x="21289" y="7276"/>
                    <a:pt x="21280" y="7132"/>
                  </a:cubicBezTo>
                  <a:cubicBezTo>
                    <a:pt x="21280" y="7101"/>
                    <a:pt x="21280" y="7081"/>
                    <a:pt x="21280" y="7050"/>
                  </a:cubicBezTo>
                  <a:cubicBezTo>
                    <a:pt x="21246" y="6856"/>
                    <a:pt x="21212" y="6682"/>
                    <a:pt x="21169" y="6518"/>
                  </a:cubicBezTo>
                  <a:close/>
                </a:path>
              </a:pathLst>
            </a:custGeom>
            <a:solidFill>
              <a:srgbClr val="55856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EAE86040-6832-4361-9317-6704BCB11B53}"/>
                </a:ext>
              </a:extLst>
            </p:cNvPr>
            <p:cNvSpPr/>
            <p:nvPr/>
          </p:nvSpPr>
          <p:spPr>
            <a:xfrm>
              <a:off x="4772431" y="3661939"/>
              <a:ext cx="929709" cy="795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83" extrusionOk="0">
                  <a:moveTo>
                    <a:pt x="15571" y="22"/>
                  </a:moveTo>
                  <a:cubicBezTo>
                    <a:pt x="16027" y="-51"/>
                    <a:pt x="16503" y="59"/>
                    <a:pt x="16929" y="340"/>
                  </a:cubicBezTo>
                  <a:lnTo>
                    <a:pt x="19696" y="2135"/>
                  </a:lnTo>
                  <a:cubicBezTo>
                    <a:pt x="20943" y="2965"/>
                    <a:pt x="21237" y="4980"/>
                    <a:pt x="20284" y="6274"/>
                  </a:cubicBezTo>
                  <a:cubicBezTo>
                    <a:pt x="16098" y="11976"/>
                    <a:pt x="11030" y="17031"/>
                    <a:pt x="5232" y="21122"/>
                  </a:cubicBezTo>
                  <a:cubicBezTo>
                    <a:pt x="4969" y="21305"/>
                    <a:pt x="4695" y="21415"/>
                    <a:pt x="4401" y="21464"/>
                  </a:cubicBezTo>
                  <a:cubicBezTo>
                    <a:pt x="3823" y="21549"/>
                    <a:pt x="3215" y="21354"/>
                    <a:pt x="2739" y="20890"/>
                  </a:cubicBezTo>
                  <a:lnTo>
                    <a:pt x="833" y="19070"/>
                  </a:lnTo>
                  <a:cubicBezTo>
                    <a:pt x="-363" y="17923"/>
                    <a:pt x="-252" y="15700"/>
                    <a:pt x="1046" y="14711"/>
                  </a:cubicBezTo>
                  <a:cubicBezTo>
                    <a:pt x="6094" y="10829"/>
                    <a:pt x="10493" y="6152"/>
                    <a:pt x="14142" y="950"/>
                  </a:cubicBezTo>
                  <a:cubicBezTo>
                    <a:pt x="14527" y="413"/>
                    <a:pt x="15034" y="108"/>
                    <a:pt x="15571" y="22"/>
                  </a:cubicBezTo>
                  <a:close/>
                </a:path>
              </a:pathLst>
            </a:custGeom>
            <a:solidFill>
              <a:srgbClr val="84C09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9140A367-5691-4CA4-A593-8C9A1D858F9B}"/>
                </a:ext>
              </a:extLst>
            </p:cNvPr>
            <p:cNvSpPr/>
            <p:nvPr/>
          </p:nvSpPr>
          <p:spPr>
            <a:xfrm>
              <a:off x="6128510" y="1763433"/>
              <a:ext cx="894149" cy="1306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581" extrusionOk="0">
                  <a:moveTo>
                    <a:pt x="21356" y="6155"/>
                  </a:moveTo>
                  <a:cubicBezTo>
                    <a:pt x="21356" y="6117"/>
                    <a:pt x="21346" y="6088"/>
                    <a:pt x="21335" y="6050"/>
                  </a:cubicBezTo>
                  <a:cubicBezTo>
                    <a:pt x="21324" y="6005"/>
                    <a:pt x="21324" y="5961"/>
                    <a:pt x="21302" y="5916"/>
                  </a:cubicBezTo>
                  <a:cubicBezTo>
                    <a:pt x="21292" y="5893"/>
                    <a:pt x="21270" y="5871"/>
                    <a:pt x="21259" y="5849"/>
                  </a:cubicBezTo>
                  <a:cubicBezTo>
                    <a:pt x="21259" y="5849"/>
                    <a:pt x="21259" y="5849"/>
                    <a:pt x="21259" y="5849"/>
                  </a:cubicBezTo>
                  <a:cubicBezTo>
                    <a:pt x="21216" y="5751"/>
                    <a:pt x="21162" y="5669"/>
                    <a:pt x="21097" y="5580"/>
                  </a:cubicBezTo>
                  <a:cubicBezTo>
                    <a:pt x="21097" y="5580"/>
                    <a:pt x="21097" y="5580"/>
                    <a:pt x="21097" y="5580"/>
                  </a:cubicBezTo>
                  <a:cubicBezTo>
                    <a:pt x="21097" y="5580"/>
                    <a:pt x="21097" y="5580"/>
                    <a:pt x="21097" y="5580"/>
                  </a:cubicBezTo>
                  <a:cubicBezTo>
                    <a:pt x="21065" y="5542"/>
                    <a:pt x="21043" y="5498"/>
                    <a:pt x="21011" y="5460"/>
                  </a:cubicBezTo>
                  <a:cubicBezTo>
                    <a:pt x="20903" y="5341"/>
                    <a:pt x="20773" y="5229"/>
                    <a:pt x="20622" y="5132"/>
                  </a:cubicBezTo>
                  <a:cubicBezTo>
                    <a:pt x="20622" y="5132"/>
                    <a:pt x="20622" y="5132"/>
                    <a:pt x="20622" y="5132"/>
                  </a:cubicBezTo>
                  <a:lnTo>
                    <a:pt x="16245" y="2301"/>
                  </a:lnTo>
                  <a:cubicBezTo>
                    <a:pt x="16256" y="2308"/>
                    <a:pt x="16267" y="2323"/>
                    <a:pt x="16278" y="2331"/>
                  </a:cubicBezTo>
                  <a:lnTo>
                    <a:pt x="16278" y="2331"/>
                  </a:lnTo>
                  <a:cubicBezTo>
                    <a:pt x="16170" y="2256"/>
                    <a:pt x="16062" y="2196"/>
                    <a:pt x="15932" y="2137"/>
                  </a:cubicBezTo>
                  <a:cubicBezTo>
                    <a:pt x="15921" y="2129"/>
                    <a:pt x="15910" y="2122"/>
                    <a:pt x="15900" y="2122"/>
                  </a:cubicBezTo>
                  <a:cubicBezTo>
                    <a:pt x="15770" y="2062"/>
                    <a:pt x="15630" y="2010"/>
                    <a:pt x="15489" y="1972"/>
                  </a:cubicBezTo>
                  <a:lnTo>
                    <a:pt x="8574" y="113"/>
                  </a:lnTo>
                  <a:cubicBezTo>
                    <a:pt x="8260" y="30"/>
                    <a:pt x="7947" y="-7"/>
                    <a:pt x="7634" y="0"/>
                  </a:cubicBezTo>
                  <a:cubicBezTo>
                    <a:pt x="6521" y="30"/>
                    <a:pt x="5526" y="605"/>
                    <a:pt x="5364" y="1427"/>
                  </a:cubicBezTo>
                  <a:cubicBezTo>
                    <a:pt x="4511" y="5729"/>
                    <a:pt x="2749" y="9927"/>
                    <a:pt x="199" y="13937"/>
                  </a:cubicBezTo>
                  <a:cubicBezTo>
                    <a:pt x="-222" y="14595"/>
                    <a:pt x="48" y="15334"/>
                    <a:pt x="794" y="15790"/>
                  </a:cubicBezTo>
                  <a:cubicBezTo>
                    <a:pt x="783" y="15782"/>
                    <a:pt x="761" y="15775"/>
                    <a:pt x="750" y="15767"/>
                  </a:cubicBezTo>
                  <a:lnTo>
                    <a:pt x="5127" y="18598"/>
                  </a:lnTo>
                  <a:cubicBezTo>
                    <a:pt x="5267" y="18688"/>
                    <a:pt x="5418" y="18762"/>
                    <a:pt x="5591" y="18829"/>
                  </a:cubicBezTo>
                  <a:lnTo>
                    <a:pt x="12215" y="21376"/>
                  </a:lnTo>
                  <a:cubicBezTo>
                    <a:pt x="12604" y="21526"/>
                    <a:pt x="13025" y="21593"/>
                    <a:pt x="13436" y="21578"/>
                  </a:cubicBezTo>
                  <a:cubicBezTo>
                    <a:pt x="14311" y="21556"/>
                    <a:pt x="15154" y="21190"/>
                    <a:pt x="15543" y="20592"/>
                  </a:cubicBezTo>
                  <a:cubicBezTo>
                    <a:pt x="18482" y="16096"/>
                    <a:pt x="20460" y="11361"/>
                    <a:pt x="21367" y="6513"/>
                  </a:cubicBezTo>
                  <a:cubicBezTo>
                    <a:pt x="21378" y="6386"/>
                    <a:pt x="21378" y="6267"/>
                    <a:pt x="21356" y="6155"/>
                  </a:cubicBezTo>
                  <a:close/>
                  <a:moveTo>
                    <a:pt x="16980" y="3302"/>
                  </a:moveTo>
                  <a:cubicBezTo>
                    <a:pt x="16980" y="3309"/>
                    <a:pt x="16980" y="3309"/>
                    <a:pt x="16980" y="3317"/>
                  </a:cubicBezTo>
                  <a:cubicBezTo>
                    <a:pt x="16980" y="3324"/>
                    <a:pt x="16980" y="3332"/>
                    <a:pt x="16980" y="3332"/>
                  </a:cubicBezTo>
                  <a:cubicBezTo>
                    <a:pt x="16980" y="3332"/>
                    <a:pt x="16980" y="3339"/>
                    <a:pt x="16980" y="3339"/>
                  </a:cubicBezTo>
                  <a:cubicBezTo>
                    <a:pt x="16980" y="3332"/>
                    <a:pt x="16980" y="3324"/>
                    <a:pt x="16980" y="3309"/>
                  </a:cubicBezTo>
                  <a:cubicBezTo>
                    <a:pt x="16980" y="3302"/>
                    <a:pt x="16980" y="3302"/>
                    <a:pt x="16980" y="3302"/>
                  </a:cubicBezTo>
                  <a:close/>
                </a:path>
              </a:pathLst>
            </a:custGeom>
            <a:solidFill>
              <a:srgbClr val="92513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E833A977-6AD0-412A-81A3-D323D5E1B40C}"/>
                </a:ext>
              </a:extLst>
            </p:cNvPr>
            <p:cNvSpPr/>
            <p:nvPr/>
          </p:nvSpPr>
          <p:spPr>
            <a:xfrm>
              <a:off x="6128510" y="1763433"/>
              <a:ext cx="711257" cy="1134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585" extrusionOk="0">
                  <a:moveTo>
                    <a:pt x="9483" y="1"/>
                  </a:moveTo>
                  <a:cubicBezTo>
                    <a:pt x="9871" y="-8"/>
                    <a:pt x="10260" y="35"/>
                    <a:pt x="10648" y="130"/>
                  </a:cubicBezTo>
                  <a:lnTo>
                    <a:pt x="19224" y="2271"/>
                  </a:lnTo>
                  <a:cubicBezTo>
                    <a:pt x="20457" y="2580"/>
                    <a:pt x="21234" y="3397"/>
                    <a:pt x="21060" y="4240"/>
                  </a:cubicBezTo>
                  <a:cubicBezTo>
                    <a:pt x="19934" y="9829"/>
                    <a:pt x="17482" y="15272"/>
                    <a:pt x="13837" y="20448"/>
                  </a:cubicBezTo>
                  <a:cubicBezTo>
                    <a:pt x="13355" y="21145"/>
                    <a:pt x="12310" y="21558"/>
                    <a:pt x="11225" y="21583"/>
                  </a:cubicBezTo>
                  <a:cubicBezTo>
                    <a:pt x="10715" y="21592"/>
                    <a:pt x="10193" y="21523"/>
                    <a:pt x="9710" y="21351"/>
                  </a:cubicBezTo>
                  <a:lnTo>
                    <a:pt x="1497" y="18419"/>
                  </a:lnTo>
                  <a:cubicBezTo>
                    <a:pt x="197" y="17955"/>
                    <a:pt x="-366" y="16923"/>
                    <a:pt x="250" y="16046"/>
                  </a:cubicBezTo>
                  <a:cubicBezTo>
                    <a:pt x="3413" y="11428"/>
                    <a:pt x="5610" y="6596"/>
                    <a:pt x="6655" y="1643"/>
                  </a:cubicBezTo>
                  <a:cubicBezTo>
                    <a:pt x="6870" y="689"/>
                    <a:pt x="8103" y="26"/>
                    <a:pt x="9483" y="1"/>
                  </a:cubicBezTo>
                  <a:close/>
                </a:path>
              </a:pathLst>
            </a:custGeom>
            <a:solidFill>
              <a:srgbClr val="D47D5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D44BD1C6-45AF-4A0B-BB09-18D458AA53EB}"/>
                </a:ext>
              </a:extLst>
            </p:cNvPr>
            <p:cNvSpPr/>
            <p:nvPr/>
          </p:nvSpPr>
          <p:spPr>
            <a:xfrm>
              <a:off x="4230004" y="4520787"/>
              <a:ext cx="1743850" cy="114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03" extrusionOk="0">
                  <a:moveTo>
                    <a:pt x="21306" y="6803"/>
                  </a:moveTo>
                  <a:cubicBezTo>
                    <a:pt x="21295" y="6727"/>
                    <a:pt x="21284" y="6642"/>
                    <a:pt x="21267" y="6565"/>
                  </a:cubicBezTo>
                  <a:cubicBezTo>
                    <a:pt x="21262" y="6548"/>
                    <a:pt x="21256" y="6531"/>
                    <a:pt x="21251" y="6514"/>
                  </a:cubicBezTo>
                  <a:cubicBezTo>
                    <a:pt x="21228" y="6421"/>
                    <a:pt x="21195" y="6336"/>
                    <a:pt x="21162" y="6242"/>
                  </a:cubicBezTo>
                  <a:cubicBezTo>
                    <a:pt x="21145" y="6199"/>
                    <a:pt x="21134" y="6157"/>
                    <a:pt x="21112" y="6114"/>
                  </a:cubicBezTo>
                  <a:cubicBezTo>
                    <a:pt x="21051" y="5987"/>
                    <a:pt x="20985" y="5868"/>
                    <a:pt x="20902" y="5766"/>
                  </a:cubicBezTo>
                  <a:lnTo>
                    <a:pt x="20493" y="5247"/>
                  </a:lnTo>
                  <a:lnTo>
                    <a:pt x="18972" y="3317"/>
                  </a:lnTo>
                  <a:cubicBezTo>
                    <a:pt x="18961" y="3308"/>
                    <a:pt x="18955" y="3291"/>
                    <a:pt x="18944" y="3283"/>
                  </a:cubicBezTo>
                  <a:lnTo>
                    <a:pt x="16527" y="383"/>
                  </a:lnTo>
                  <a:cubicBezTo>
                    <a:pt x="16538" y="391"/>
                    <a:pt x="16543" y="408"/>
                    <a:pt x="16554" y="417"/>
                  </a:cubicBezTo>
                  <a:cubicBezTo>
                    <a:pt x="16294" y="85"/>
                    <a:pt x="15963" y="-51"/>
                    <a:pt x="15647" y="17"/>
                  </a:cubicBezTo>
                  <a:cubicBezTo>
                    <a:pt x="15426" y="60"/>
                    <a:pt x="15210" y="196"/>
                    <a:pt x="15022" y="425"/>
                  </a:cubicBezTo>
                  <a:cubicBezTo>
                    <a:pt x="10896" y="5519"/>
                    <a:pt x="6106" y="9695"/>
                    <a:pt x="807" y="12637"/>
                  </a:cubicBezTo>
                  <a:cubicBezTo>
                    <a:pt x="10" y="13079"/>
                    <a:pt x="-261" y="14610"/>
                    <a:pt x="287" y="15596"/>
                  </a:cubicBezTo>
                  <a:lnTo>
                    <a:pt x="1581" y="17943"/>
                  </a:lnTo>
                  <a:cubicBezTo>
                    <a:pt x="1642" y="18054"/>
                    <a:pt x="1714" y="18147"/>
                    <a:pt x="1786" y="18232"/>
                  </a:cubicBezTo>
                  <a:cubicBezTo>
                    <a:pt x="1775" y="18224"/>
                    <a:pt x="1769" y="18215"/>
                    <a:pt x="1758" y="18207"/>
                  </a:cubicBezTo>
                  <a:lnTo>
                    <a:pt x="4175" y="21107"/>
                  </a:lnTo>
                  <a:cubicBezTo>
                    <a:pt x="4424" y="21404"/>
                    <a:pt x="4745" y="21549"/>
                    <a:pt x="5066" y="21489"/>
                  </a:cubicBezTo>
                  <a:cubicBezTo>
                    <a:pt x="5143" y="21472"/>
                    <a:pt x="5221" y="21447"/>
                    <a:pt x="5292" y="21413"/>
                  </a:cubicBezTo>
                  <a:cubicBezTo>
                    <a:pt x="7350" y="20367"/>
                    <a:pt x="9336" y="19134"/>
                    <a:pt x="11244" y="17756"/>
                  </a:cubicBezTo>
                  <a:cubicBezTo>
                    <a:pt x="14718" y="15239"/>
                    <a:pt x="17943" y="12186"/>
                    <a:pt x="20858" y="8708"/>
                  </a:cubicBezTo>
                  <a:cubicBezTo>
                    <a:pt x="20930" y="8623"/>
                    <a:pt x="20985" y="8529"/>
                    <a:pt x="21040" y="8436"/>
                  </a:cubicBezTo>
                  <a:cubicBezTo>
                    <a:pt x="21057" y="8410"/>
                    <a:pt x="21068" y="8385"/>
                    <a:pt x="21085" y="8351"/>
                  </a:cubicBezTo>
                  <a:cubicBezTo>
                    <a:pt x="21123" y="8266"/>
                    <a:pt x="21162" y="8181"/>
                    <a:pt x="21190" y="8096"/>
                  </a:cubicBezTo>
                  <a:cubicBezTo>
                    <a:pt x="21195" y="8070"/>
                    <a:pt x="21206" y="8053"/>
                    <a:pt x="21212" y="8028"/>
                  </a:cubicBezTo>
                  <a:cubicBezTo>
                    <a:pt x="21245" y="7917"/>
                    <a:pt x="21273" y="7798"/>
                    <a:pt x="21295" y="7688"/>
                  </a:cubicBezTo>
                  <a:cubicBezTo>
                    <a:pt x="21300" y="7662"/>
                    <a:pt x="21300" y="7628"/>
                    <a:pt x="21306" y="7603"/>
                  </a:cubicBezTo>
                  <a:cubicBezTo>
                    <a:pt x="21317" y="7509"/>
                    <a:pt x="21328" y="7415"/>
                    <a:pt x="21333" y="7313"/>
                  </a:cubicBezTo>
                  <a:cubicBezTo>
                    <a:pt x="21333" y="7279"/>
                    <a:pt x="21339" y="7245"/>
                    <a:pt x="21339" y="7220"/>
                  </a:cubicBezTo>
                  <a:cubicBezTo>
                    <a:pt x="21339" y="7101"/>
                    <a:pt x="21333" y="6982"/>
                    <a:pt x="21317" y="6863"/>
                  </a:cubicBezTo>
                  <a:cubicBezTo>
                    <a:pt x="21311" y="6829"/>
                    <a:pt x="21311" y="6820"/>
                    <a:pt x="21306" y="6803"/>
                  </a:cubicBezTo>
                  <a:close/>
                </a:path>
              </a:pathLst>
            </a:custGeom>
            <a:solidFill>
              <a:srgbClr val="795B7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F732B40A-4169-4E89-8ADB-44B8EC05E6E5}"/>
                </a:ext>
              </a:extLst>
            </p:cNvPr>
            <p:cNvSpPr/>
            <p:nvPr/>
          </p:nvSpPr>
          <p:spPr>
            <a:xfrm>
              <a:off x="4230000" y="4520787"/>
              <a:ext cx="1546119" cy="98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475" extrusionOk="0">
                  <a:moveTo>
                    <a:pt x="17473" y="17"/>
                  </a:moveTo>
                  <a:cubicBezTo>
                    <a:pt x="17832" y="-52"/>
                    <a:pt x="18196" y="95"/>
                    <a:pt x="18486" y="479"/>
                  </a:cubicBezTo>
                  <a:lnTo>
                    <a:pt x="20185" y="2709"/>
                  </a:lnTo>
                  <a:lnTo>
                    <a:pt x="20642" y="3309"/>
                  </a:lnTo>
                  <a:cubicBezTo>
                    <a:pt x="21309" y="4183"/>
                    <a:pt x="21284" y="5834"/>
                    <a:pt x="20592" y="6689"/>
                  </a:cubicBezTo>
                  <a:cubicBezTo>
                    <a:pt x="17337" y="10709"/>
                    <a:pt x="13743" y="14237"/>
                    <a:pt x="9857" y="17145"/>
                  </a:cubicBezTo>
                  <a:cubicBezTo>
                    <a:pt x="7726" y="18747"/>
                    <a:pt x="5509" y="20162"/>
                    <a:pt x="3211" y="21371"/>
                  </a:cubicBezTo>
                  <a:cubicBezTo>
                    <a:pt x="3125" y="21420"/>
                    <a:pt x="3044" y="21450"/>
                    <a:pt x="2958" y="21460"/>
                  </a:cubicBezTo>
                  <a:cubicBezTo>
                    <a:pt x="2513" y="21548"/>
                    <a:pt x="2062" y="21273"/>
                    <a:pt x="1766" y="20723"/>
                  </a:cubicBezTo>
                  <a:lnTo>
                    <a:pt x="320" y="18010"/>
                  </a:lnTo>
                  <a:cubicBezTo>
                    <a:pt x="-291" y="16870"/>
                    <a:pt x="12" y="15092"/>
                    <a:pt x="901" y="14590"/>
                  </a:cubicBezTo>
                  <a:cubicBezTo>
                    <a:pt x="6818" y="11190"/>
                    <a:pt x="12167" y="6365"/>
                    <a:pt x="16775" y="479"/>
                  </a:cubicBezTo>
                  <a:cubicBezTo>
                    <a:pt x="16979" y="223"/>
                    <a:pt x="17226" y="66"/>
                    <a:pt x="17473" y="17"/>
                  </a:cubicBezTo>
                  <a:close/>
                </a:path>
              </a:pathLst>
            </a:custGeom>
            <a:solidFill>
              <a:srgbClr val="AF89B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367D90A0-5C9D-47C9-A8D9-2C7E885830EC}"/>
                </a:ext>
              </a:extLst>
            </p:cNvPr>
            <p:cNvSpPr/>
            <p:nvPr/>
          </p:nvSpPr>
          <p:spPr>
            <a:xfrm>
              <a:off x="5676481" y="4927610"/>
              <a:ext cx="1425820" cy="988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89" extrusionOk="0">
                  <a:moveTo>
                    <a:pt x="21298" y="6052"/>
                  </a:moveTo>
                  <a:cubicBezTo>
                    <a:pt x="21284" y="5974"/>
                    <a:pt x="21271" y="5905"/>
                    <a:pt x="21244" y="5826"/>
                  </a:cubicBezTo>
                  <a:cubicBezTo>
                    <a:pt x="21237" y="5807"/>
                    <a:pt x="21230" y="5797"/>
                    <a:pt x="21223" y="5777"/>
                  </a:cubicBezTo>
                  <a:cubicBezTo>
                    <a:pt x="21196" y="5689"/>
                    <a:pt x="21162" y="5610"/>
                    <a:pt x="21122" y="5521"/>
                  </a:cubicBezTo>
                  <a:cubicBezTo>
                    <a:pt x="21101" y="5482"/>
                    <a:pt x="21088" y="5443"/>
                    <a:pt x="21068" y="5403"/>
                  </a:cubicBezTo>
                  <a:cubicBezTo>
                    <a:pt x="21007" y="5285"/>
                    <a:pt x="20932" y="5177"/>
                    <a:pt x="20844" y="5089"/>
                  </a:cubicBezTo>
                  <a:lnTo>
                    <a:pt x="20411" y="4627"/>
                  </a:lnTo>
                  <a:lnTo>
                    <a:pt x="18801" y="2906"/>
                  </a:lnTo>
                  <a:cubicBezTo>
                    <a:pt x="18794" y="2896"/>
                    <a:pt x="18780" y="2887"/>
                    <a:pt x="18774" y="2877"/>
                  </a:cubicBezTo>
                  <a:lnTo>
                    <a:pt x="16216" y="311"/>
                  </a:lnTo>
                  <a:cubicBezTo>
                    <a:pt x="16222" y="321"/>
                    <a:pt x="16236" y="330"/>
                    <a:pt x="16243" y="340"/>
                  </a:cubicBezTo>
                  <a:cubicBezTo>
                    <a:pt x="15965" y="45"/>
                    <a:pt x="15627" y="-53"/>
                    <a:pt x="15309" y="26"/>
                  </a:cubicBezTo>
                  <a:cubicBezTo>
                    <a:pt x="15086" y="85"/>
                    <a:pt x="14869" y="232"/>
                    <a:pt x="14693" y="468"/>
                  </a:cubicBezTo>
                  <a:cubicBezTo>
                    <a:pt x="10707" y="5689"/>
                    <a:pt x="6011" y="10093"/>
                    <a:pt x="753" y="13357"/>
                  </a:cubicBezTo>
                  <a:cubicBezTo>
                    <a:pt x="-38" y="13849"/>
                    <a:pt x="-255" y="15333"/>
                    <a:pt x="340" y="16238"/>
                  </a:cubicBezTo>
                  <a:lnTo>
                    <a:pt x="1741" y="18371"/>
                  </a:lnTo>
                  <a:cubicBezTo>
                    <a:pt x="1809" y="18470"/>
                    <a:pt x="1883" y="18558"/>
                    <a:pt x="1958" y="18627"/>
                  </a:cubicBezTo>
                  <a:cubicBezTo>
                    <a:pt x="1951" y="18617"/>
                    <a:pt x="1937" y="18617"/>
                    <a:pt x="1931" y="18607"/>
                  </a:cubicBezTo>
                  <a:lnTo>
                    <a:pt x="4489" y="21173"/>
                  </a:lnTo>
                  <a:cubicBezTo>
                    <a:pt x="4753" y="21439"/>
                    <a:pt x="5084" y="21547"/>
                    <a:pt x="5402" y="21459"/>
                  </a:cubicBezTo>
                  <a:cubicBezTo>
                    <a:pt x="5477" y="21439"/>
                    <a:pt x="5558" y="21409"/>
                    <a:pt x="5632" y="21360"/>
                  </a:cubicBezTo>
                  <a:cubicBezTo>
                    <a:pt x="7676" y="20181"/>
                    <a:pt x="9638" y="18843"/>
                    <a:pt x="11519" y="17359"/>
                  </a:cubicBezTo>
                  <a:cubicBezTo>
                    <a:pt x="14944" y="14655"/>
                    <a:pt x="18090" y="11470"/>
                    <a:pt x="20919" y="7891"/>
                  </a:cubicBezTo>
                  <a:cubicBezTo>
                    <a:pt x="20986" y="7803"/>
                    <a:pt x="21040" y="7714"/>
                    <a:pt x="21095" y="7616"/>
                  </a:cubicBezTo>
                  <a:cubicBezTo>
                    <a:pt x="21108" y="7586"/>
                    <a:pt x="21122" y="7557"/>
                    <a:pt x="21135" y="7537"/>
                  </a:cubicBezTo>
                  <a:cubicBezTo>
                    <a:pt x="21176" y="7459"/>
                    <a:pt x="21210" y="7370"/>
                    <a:pt x="21237" y="7282"/>
                  </a:cubicBezTo>
                  <a:cubicBezTo>
                    <a:pt x="21243" y="7262"/>
                    <a:pt x="21250" y="7242"/>
                    <a:pt x="21257" y="7213"/>
                  </a:cubicBezTo>
                  <a:cubicBezTo>
                    <a:pt x="21291" y="7105"/>
                    <a:pt x="21311" y="6997"/>
                    <a:pt x="21325" y="6879"/>
                  </a:cubicBezTo>
                  <a:cubicBezTo>
                    <a:pt x="21331" y="6849"/>
                    <a:pt x="21331" y="6819"/>
                    <a:pt x="21331" y="6800"/>
                  </a:cubicBezTo>
                  <a:cubicBezTo>
                    <a:pt x="21338" y="6711"/>
                    <a:pt x="21345" y="6613"/>
                    <a:pt x="21345" y="6525"/>
                  </a:cubicBezTo>
                  <a:cubicBezTo>
                    <a:pt x="21345" y="6495"/>
                    <a:pt x="21345" y="6466"/>
                    <a:pt x="21345" y="6436"/>
                  </a:cubicBezTo>
                  <a:cubicBezTo>
                    <a:pt x="21338" y="6318"/>
                    <a:pt x="21331" y="6200"/>
                    <a:pt x="21311" y="6092"/>
                  </a:cubicBezTo>
                  <a:cubicBezTo>
                    <a:pt x="21304" y="6072"/>
                    <a:pt x="21304" y="6062"/>
                    <a:pt x="21298" y="6052"/>
                  </a:cubicBezTo>
                  <a:close/>
                </a:path>
              </a:pathLst>
            </a:custGeom>
            <a:solidFill>
              <a:srgbClr val="95525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24658806-0839-48B9-81B6-1720C4C8C0DF}"/>
                </a:ext>
              </a:extLst>
            </p:cNvPr>
            <p:cNvSpPr/>
            <p:nvPr/>
          </p:nvSpPr>
          <p:spPr>
            <a:xfrm>
              <a:off x="5676485" y="4927610"/>
              <a:ext cx="1255499" cy="870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446" extrusionOk="0">
                  <a:moveTo>
                    <a:pt x="17221" y="35"/>
                  </a:moveTo>
                  <a:cubicBezTo>
                    <a:pt x="17579" y="-65"/>
                    <a:pt x="17959" y="46"/>
                    <a:pt x="18271" y="392"/>
                  </a:cubicBezTo>
                  <a:lnTo>
                    <a:pt x="20081" y="2341"/>
                  </a:lnTo>
                  <a:lnTo>
                    <a:pt x="20568" y="2865"/>
                  </a:lnTo>
                  <a:cubicBezTo>
                    <a:pt x="21283" y="3633"/>
                    <a:pt x="21313" y="5182"/>
                    <a:pt x="20636" y="6040"/>
                  </a:cubicBezTo>
                  <a:cubicBezTo>
                    <a:pt x="17465" y="10094"/>
                    <a:pt x="13928" y="13704"/>
                    <a:pt x="10072" y="16767"/>
                  </a:cubicBezTo>
                  <a:cubicBezTo>
                    <a:pt x="7958" y="18449"/>
                    <a:pt x="5744" y="19964"/>
                    <a:pt x="3455" y="21301"/>
                  </a:cubicBezTo>
                  <a:cubicBezTo>
                    <a:pt x="3371" y="21346"/>
                    <a:pt x="3288" y="21390"/>
                    <a:pt x="3196" y="21412"/>
                  </a:cubicBezTo>
                  <a:cubicBezTo>
                    <a:pt x="2748" y="21535"/>
                    <a:pt x="2276" y="21312"/>
                    <a:pt x="1957" y="20822"/>
                  </a:cubicBezTo>
                  <a:lnTo>
                    <a:pt x="382" y="18405"/>
                  </a:lnTo>
                  <a:cubicBezTo>
                    <a:pt x="-287" y="17380"/>
                    <a:pt x="-44" y="15698"/>
                    <a:pt x="846" y="15141"/>
                  </a:cubicBezTo>
                  <a:cubicBezTo>
                    <a:pt x="6756" y="11442"/>
                    <a:pt x="12034" y="6451"/>
                    <a:pt x="16514" y="536"/>
                  </a:cubicBezTo>
                  <a:cubicBezTo>
                    <a:pt x="16727" y="269"/>
                    <a:pt x="16970" y="102"/>
                    <a:pt x="17221" y="35"/>
                  </a:cubicBezTo>
                  <a:close/>
                </a:path>
              </a:pathLst>
            </a:custGeom>
            <a:solidFill>
              <a:srgbClr val="D87F7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72C419DE-FB26-4423-B06F-24FFE9AD1710}"/>
                </a:ext>
              </a:extLst>
            </p:cNvPr>
            <p:cNvSpPr/>
            <p:nvPr/>
          </p:nvSpPr>
          <p:spPr>
            <a:xfrm>
              <a:off x="7394178" y="4565990"/>
              <a:ext cx="720418" cy="736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486" extrusionOk="0">
                  <a:moveTo>
                    <a:pt x="20976" y="6877"/>
                  </a:moveTo>
                  <a:cubicBezTo>
                    <a:pt x="20976" y="6877"/>
                    <a:pt x="20976" y="6864"/>
                    <a:pt x="20976" y="6864"/>
                  </a:cubicBezTo>
                  <a:cubicBezTo>
                    <a:pt x="20976" y="6851"/>
                    <a:pt x="20950" y="6824"/>
                    <a:pt x="20950" y="6811"/>
                  </a:cubicBezTo>
                  <a:cubicBezTo>
                    <a:pt x="20870" y="6613"/>
                    <a:pt x="20777" y="6416"/>
                    <a:pt x="20658" y="6244"/>
                  </a:cubicBezTo>
                  <a:cubicBezTo>
                    <a:pt x="20618" y="6192"/>
                    <a:pt x="20591" y="6139"/>
                    <a:pt x="20551" y="6086"/>
                  </a:cubicBezTo>
                  <a:cubicBezTo>
                    <a:pt x="20405" y="5889"/>
                    <a:pt x="20246" y="5717"/>
                    <a:pt x="20047" y="5559"/>
                  </a:cubicBezTo>
                  <a:cubicBezTo>
                    <a:pt x="20047" y="5559"/>
                    <a:pt x="20047" y="5559"/>
                    <a:pt x="20047" y="5559"/>
                  </a:cubicBezTo>
                  <a:lnTo>
                    <a:pt x="14245" y="1065"/>
                  </a:lnTo>
                  <a:cubicBezTo>
                    <a:pt x="14272" y="1078"/>
                    <a:pt x="14285" y="1105"/>
                    <a:pt x="14312" y="1131"/>
                  </a:cubicBezTo>
                  <a:cubicBezTo>
                    <a:pt x="14192" y="1026"/>
                    <a:pt x="14059" y="920"/>
                    <a:pt x="13913" y="841"/>
                  </a:cubicBezTo>
                  <a:lnTo>
                    <a:pt x="13090" y="380"/>
                  </a:lnTo>
                  <a:cubicBezTo>
                    <a:pt x="12533" y="64"/>
                    <a:pt x="11909" y="-55"/>
                    <a:pt x="11298" y="24"/>
                  </a:cubicBezTo>
                  <a:cubicBezTo>
                    <a:pt x="10488" y="129"/>
                    <a:pt x="9731" y="564"/>
                    <a:pt x="9240" y="1263"/>
                  </a:cubicBezTo>
                  <a:cubicBezTo>
                    <a:pt x="6665" y="4900"/>
                    <a:pt x="3837" y="8393"/>
                    <a:pt x="757" y="11740"/>
                  </a:cubicBezTo>
                  <a:cubicBezTo>
                    <a:pt x="-438" y="13045"/>
                    <a:pt x="-186" y="15101"/>
                    <a:pt x="1288" y="16076"/>
                  </a:cubicBezTo>
                  <a:lnTo>
                    <a:pt x="1938" y="16497"/>
                  </a:lnTo>
                  <a:lnTo>
                    <a:pt x="7740" y="20991"/>
                  </a:lnTo>
                  <a:cubicBezTo>
                    <a:pt x="8337" y="21400"/>
                    <a:pt x="9054" y="21545"/>
                    <a:pt x="9731" y="21466"/>
                  </a:cubicBezTo>
                  <a:cubicBezTo>
                    <a:pt x="10382" y="21387"/>
                    <a:pt x="11006" y="21084"/>
                    <a:pt x="11471" y="20583"/>
                  </a:cubicBezTo>
                  <a:cubicBezTo>
                    <a:pt x="14790" y="17064"/>
                    <a:pt x="17843" y="13387"/>
                    <a:pt x="20618" y="9552"/>
                  </a:cubicBezTo>
                  <a:cubicBezTo>
                    <a:pt x="20750" y="9368"/>
                    <a:pt x="20857" y="9170"/>
                    <a:pt x="20936" y="8959"/>
                  </a:cubicBezTo>
                  <a:cubicBezTo>
                    <a:pt x="20963" y="8893"/>
                    <a:pt x="20976" y="8827"/>
                    <a:pt x="21003" y="8761"/>
                  </a:cubicBezTo>
                  <a:cubicBezTo>
                    <a:pt x="21056" y="8616"/>
                    <a:pt x="21096" y="8472"/>
                    <a:pt x="21122" y="8327"/>
                  </a:cubicBezTo>
                  <a:cubicBezTo>
                    <a:pt x="21135" y="8261"/>
                    <a:pt x="21149" y="8182"/>
                    <a:pt x="21149" y="8116"/>
                  </a:cubicBezTo>
                  <a:cubicBezTo>
                    <a:pt x="21162" y="7958"/>
                    <a:pt x="21162" y="7813"/>
                    <a:pt x="21149" y="7654"/>
                  </a:cubicBezTo>
                  <a:cubicBezTo>
                    <a:pt x="21149" y="7602"/>
                    <a:pt x="21149" y="7536"/>
                    <a:pt x="21135" y="7483"/>
                  </a:cubicBezTo>
                  <a:cubicBezTo>
                    <a:pt x="21082" y="7286"/>
                    <a:pt x="21043" y="7075"/>
                    <a:pt x="20976" y="6877"/>
                  </a:cubicBezTo>
                  <a:close/>
                </a:path>
              </a:pathLst>
            </a:custGeom>
            <a:solidFill>
              <a:srgbClr val="49637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157B85CC-858F-4486-9736-E45A8F488152}"/>
                </a:ext>
              </a:extLst>
            </p:cNvPr>
            <p:cNvSpPr/>
            <p:nvPr/>
          </p:nvSpPr>
          <p:spPr>
            <a:xfrm>
              <a:off x="7394178" y="4565986"/>
              <a:ext cx="523303" cy="58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3" h="21456" extrusionOk="0">
                  <a:moveTo>
                    <a:pt x="15017" y="30"/>
                  </a:moveTo>
                  <a:cubicBezTo>
                    <a:pt x="15810" y="-70"/>
                    <a:pt x="16639" y="80"/>
                    <a:pt x="17397" y="479"/>
                  </a:cubicBezTo>
                  <a:lnTo>
                    <a:pt x="18491" y="1062"/>
                  </a:lnTo>
                  <a:cubicBezTo>
                    <a:pt x="20483" y="2143"/>
                    <a:pt x="21012" y="4623"/>
                    <a:pt x="19672" y="6387"/>
                  </a:cubicBezTo>
                  <a:cubicBezTo>
                    <a:pt x="15987" y="11229"/>
                    <a:pt x="11931" y="15872"/>
                    <a:pt x="7523" y="20315"/>
                  </a:cubicBezTo>
                  <a:cubicBezTo>
                    <a:pt x="6888" y="20947"/>
                    <a:pt x="6077" y="21330"/>
                    <a:pt x="5213" y="21430"/>
                  </a:cubicBezTo>
                  <a:cubicBezTo>
                    <a:pt x="4314" y="21530"/>
                    <a:pt x="3362" y="21347"/>
                    <a:pt x="2568" y="20831"/>
                  </a:cubicBezTo>
                  <a:lnTo>
                    <a:pt x="1704" y="20299"/>
                  </a:lnTo>
                  <a:cubicBezTo>
                    <a:pt x="-235" y="19067"/>
                    <a:pt x="-588" y="16471"/>
                    <a:pt x="999" y="14824"/>
                  </a:cubicBezTo>
                  <a:cubicBezTo>
                    <a:pt x="5090" y="10597"/>
                    <a:pt x="8845" y="6187"/>
                    <a:pt x="12266" y="1594"/>
                  </a:cubicBezTo>
                  <a:cubicBezTo>
                    <a:pt x="12936" y="712"/>
                    <a:pt x="13941" y="163"/>
                    <a:pt x="15017" y="30"/>
                  </a:cubicBezTo>
                  <a:close/>
                </a:path>
              </a:pathLst>
            </a:custGeom>
            <a:solidFill>
              <a:srgbClr val="6F91B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CB4336-2EA9-4AA3-8893-755C1C1DCAC6}"/>
                </a:ext>
              </a:extLst>
            </p:cNvPr>
            <p:cNvSpPr/>
            <p:nvPr/>
          </p:nvSpPr>
          <p:spPr>
            <a:xfrm>
              <a:off x="5902502" y="5741233"/>
              <a:ext cx="2302788" cy="1116766"/>
            </a:xfrm>
            <a:custGeom>
              <a:avLst/>
              <a:gdLst>
                <a:gd name="connsiteX0" fmla="*/ 1626155 w 2302788"/>
                <a:gd name="connsiteY0" fmla="*/ 875 h 1116766"/>
                <a:gd name="connsiteX1" fmla="*/ 1671780 w 2302788"/>
                <a:gd name="connsiteY1" fmla="*/ 6268 h 1116766"/>
                <a:gd name="connsiteX2" fmla="*/ 1697498 w 2302788"/>
                <a:gd name="connsiteY2" fmla="*/ 19822 h 1116766"/>
                <a:gd name="connsiteX3" fmla="*/ 1985455 w 2302788"/>
                <a:gd name="connsiteY3" fmla="*/ 238182 h 1116766"/>
                <a:gd name="connsiteX4" fmla="*/ 2066806 w 2302788"/>
                <a:gd name="connsiteY4" fmla="*/ 299637 h 1116766"/>
                <a:gd name="connsiteX5" fmla="*/ 2067236 w 2302788"/>
                <a:gd name="connsiteY5" fmla="*/ 300134 h 1116766"/>
                <a:gd name="connsiteX6" fmla="*/ 2264803 w 2302788"/>
                <a:gd name="connsiteY6" fmla="*/ 454270 h 1116766"/>
                <a:gd name="connsiteX7" fmla="*/ 2266632 w 2302788"/>
                <a:gd name="connsiteY7" fmla="*/ 456044 h 1116766"/>
                <a:gd name="connsiteX8" fmla="*/ 2282881 w 2302788"/>
                <a:gd name="connsiteY8" fmla="*/ 472792 h 1116766"/>
                <a:gd name="connsiteX9" fmla="*/ 2287400 w 2302788"/>
                <a:gd name="connsiteY9" fmla="*/ 480030 h 1116766"/>
                <a:gd name="connsiteX10" fmla="*/ 2295148 w 2302788"/>
                <a:gd name="connsiteY10" fmla="*/ 494933 h 1116766"/>
                <a:gd name="connsiteX11" fmla="*/ 2296870 w 2302788"/>
                <a:gd name="connsiteY11" fmla="*/ 498552 h 1116766"/>
                <a:gd name="connsiteX12" fmla="*/ 2299129 w 2302788"/>
                <a:gd name="connsiteY12" fmla="*/ 506713 h 1116766"/>
                <a:gd name="connsiteX13" fmla="*/ 2300528 w 2302788"/>
                <a:gd name="connsiteY13" fmla="*/ 510758 h 1116766"/>
                <a:gd name="connsiteX14" fmla="*/ 2302788 w 2302788"/>
                <a:gd name="connsiteY14" fmla="*/ 529777 h 1116766"/>
                <a:gd name="connsiteX15" fmla="*/ 2302788 w 2302788"/>
                <a:gd name="connsiteY15" fmla="*/ 533822 h 1116766"/>
                <a:gd name="connsiteX16" fmla="*/ 2300959 w 2302788"/>
                <a:gd name="connsiteY16" fmla="*/ 549647 h 1116766"/>
                <a:gd name="connsiteX17" fmla="*/ 2300098 w 2302788"/>
                <a:gd name="connsiteY17" fmla="*/ 554615 h 1116766"/>
                <a:gd name="connsiteX18" fmla="*/ 2293749 w 2302788"/>
                <a:gd name="connsiteY18" fmla="*/ 573137 h 1116766"/>
                <a:gd name="connsiteX19" fmla="*/ 2292350 w 2302788"/>
                <a:gd name="connsiteY19" fmla="*/ 575407 h 1116766"/>
                <a:gd name="connsiteX20" fmla="*/ 2283311 w 2302788"/>
                <a:gd name="connsiteY20" fmla="*/ 590310 h 1116766"/>
                <a:gd name="connsiteX21" fmla="*/ 2278792 w 2302788"/>
                <a:gd name="connsiteY21" fmla="*/ 596200 h 1116766"/>
                <a:gd name="connsiteX22" fmla="*/ 2263942 w 2302788"/>
                <a:gd name="connsiteY22" fmla="*/ 611103 h 1116766"/>
                <a:gd name="connsiteX23" fmla="*/ 1690763 w 2302788"/>
                <a:gd name="connsiteY23" fmla="*/ 1012292 h 1116766"/>
                <a:gd name="connsiteX24" fmla="*/ 1510348 w 2302788"/>
                <a:gd name="connsiteY24" fmla="*/ 1116766 h 1116766"/>
                <a:gd name="connsiteX25" fmla="*/ 88594 w 2302788"/>
                <a:gd name="connsiteY25" fmla="*/ 1116766 h 1116766"/>
                <a:gd name="connsiteX26" fmla="*/ 25930 w 2302788"/>
                <a:gd name="connsiteY26" fmla="*/ 1049099 h 1116766"/>
                <a:gd name="connsiteX27" fmla="*/ 65314 w 2302788"/>
                <a:gd name="connsiteY27" fmla="*/ 888647 h 1116766"/>
                <a:gd name="connsiteX28" fmla="*/ 334224 w 2302788"/>
                <a:gd name="connsiteY28" fmla="*/ 780638 h 1116766"/>
                <a:gd name="connsiteX29" fmla="*/ 1142461 w 2302788"/>
                <a:gd name="connsiteY29" fmla="*/ 343068 h 1116766"/>
                <a:gd name="connsiteX30" fmla="*/ 1574611 w 2302788"/>
                <a:gd name="connsiteY30" fmla="*/ 23442 h 1116766"/>
                <a:gd name="connsiteX31" fmla="*/ 1626155 w 2302788"/>
                <a:gd name="connsiteY31" fmla="*/ 875 h 11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02788" h="1116766">
                  <a:moveTo>
                    <a:pt x="1626155" y="875"/>
                  </a:moveTo>
                  <a:cubicBezTo>
                    <a:pt x="1641435" y="-1397"/>
                    <a:pt x="1657253" y="875"/>
                    <a:pt x="1671780" y="6268"/>
                  </a:cubicBezTo>
                  <a:cubicBezTo>
                    <a:pt x="1680819" y="9462"/>
                    <a:pt x="1689428" y="14003"/>
                    <a:pt x="1697498" y="19822"/>
                  </a:cubicBezTo>
                  <a:lnTo>
                    <a:pt x="1985455" y="238182"/>
                  </a:lnTo>
                  <a:lnTo>
                    <a:pt x="2066806" y="299637"/>
                  </a:lnTo>
                  <a:cubicBezTo>
                    <a:pt x="2066806" y="299637"/>
                    <a:pt x="2067236" y="300134"/>
                    <a:pt x="2067236" y="300134"/>
                  </a:cubicBezTo>
                  <a:lnTo>
                    <a:pt x="2264803" y="454270"/>
                  </a:lnTo>
                  <a:cubicBezTo>
                    <a:pt x="2265771" y="454696"/>
                    <a:pt x="2265771" y="455619"/>
                    <a:pt x="2266632" y="456044"/>
                  </a:cubicBezTo>
                  <a:cubicBezTo>
                    <a:pt x="2272981" y="461012"/>
                    <a:pt x="2278361" y="466902"/>
                    <a:pt x="2282881" y="472792"/>
                  </a:cubicBezTo>
                  <a:cubicBezTo>
                    <a:pt x="2284710" y="475063"/>
                    <a:pt x="2286109" y="477760"/>
                    <a:pt x="2287400" y="480030"/>
                  </a:cubicBezTo>
                  <a:cubicBezTo>
                    <a:pt x="2290090" y="484572"/>
                    <a:pt x="2292888" y="489540"/>
                    <a:pt x="2295148" y="494933"/>
                  </a:cubicBezTo>
                  <a:cubicBezTo>
                    <a:pt x="2295578" y="495856"/>
                    <a:pt x="2296439" y="497204"/>
                    <a:pt x="2296870" y="498552"/>
                  </a:cubicBezTo>
                  <a:cubicBezTo>
                    <a:pt x="2297838" y="501249"/>
                    <a:pt x="2298269" y="503946"/>
                    <a:pt x="2299129" y="506713"/>
                  </a:cubicBezTo>
                  <a:cubicBezTo>
                    <a:pt x="2299668" y="508062"/>
                    <a:pt x="2300098" y="509410"/>
                    <a:pt x="2300528" y="510758"/>
                  </a:cubicBezTo>
                  <a:cubicBezTo>
                    <a:pt x="2301927" y="517074"/>
                    <a:pt x="2302788" y="523390"/>
                    <a:pt x="2302788" y="529777"/>
                  </a:cubicBezTo>
                  <a:cubicBezTo>
                    <a:pt x="2302788" y="531125"/>
                    <a:pt x="2302788" y="532474"/>
                    <a:pt x="2302788" y="533822"/>
                  </a:cubicBezTo>
                  <a:cubicBezTo>
                    <a:pt x="2302358" y="538789"/>
                    <a:pt x="2301927" y="544183"/>
                    <a:pt x="2300959" y="549647"/>
                  </a:cubicBezTo>
                  <a:cubicBezTo>
                    <a:pt x="2300528" y="551421"/>
                    <a:pt x="2300528" y="552770"/>
                    <a:pt x="2300098" y="554615"/>
                  </a:cubicBezTo>
                  <a:cubicBezTo>
                    <a:pt x="2298699" y="560931"/>
                    <a:pt x="2296439" y="567246"/>
                    <a:pt x="2293749" y="573137"/>
                  </a:cubicBezTo>
                  <a:cubicBezTo>
                    <a:pt x="2293319" y="573562"/>
                    <a:pt x="2292888" y="574485"/>
                    <a:pt x="2292350" y="575407"/>
                  </a:cubicBezTo>
                  <a:cubicBezTo>
                    <a:pt x="2290090" y="580375"/>
                    <a:pt x="2286970" y="585343"/>
                    <a:pt x="2283311" y="590310"/>
                  </a:cubicBezTo>
                  <a:cubicBezTo>
                    <a:pt x="2282450" y="592155"/>
                    <a:pt x="2281051" y="593504"/>
                    <a:pt x="2278792" y="596200"/>
                  </a:cubicBezTo>
                  <a:cubicBezTo>
                    <a:pt x="2274272" y="601594"/>
                    <a:pt x="2269753" y="606561"/>
                    <a:pt x="2263942" y="611103"/>
                  </a:cubicBezTo>
                  <a:cubicBezTo>
                    <a:pt x="2083929" y="755366"/>
                    <a:pt x="1892536" y="889580"/>
                    <a:pt x="1690763" y="1012292"/>
                  </a:cubicBezTo>
                  <a:lnTo>
                    <a:pt x="1510348" y="1116766"/>
                  </a:lnTo>
                  <a:lnTo>
                    <a:pt x="88594" y="1116766"/>
                  </a:lnTo>
                  <a:lnTo>
                    <a:pt x="25930" y="1049099"/>
                  </a:lnTo>
                  <a:cubicBezTo>
                    <a:pt x="-21526" y="997578"/>
                    <a:pt x="-1188" y="913059"/>
                    <a:pt x="65314" y="888647"/>
                  </a:cubicBezTo>
                  <a:cubicBezTo>
                    <a:pt x="156565" y="854726"/>
                    <a:pt x="246094" y="818604"/>
                    <a:pt x="334224" y="780638"/>
                  </a:cubicBezTo>
                  <a:cubicBezTo>
                    <a:pt x="620782" y="656308"/>
                    <a:pt x="891091" y="509410"/>
                    <a:pt x="1142461" y="343068"/>
                  </a:cubicBezTo>
                  <a:cubicBezTo>
                    <a:pt x="1293434" y="243149"/>
                    <a:pt x="1437627" y="136489"/>
                    <a:pt x="1574611" y="23442"/>
                  </a:cubicBezTo>
                  <a:cubicBezTo>
                    <a:pt x="1589891" y="10810"/>
                    <a:pt x="1607539" y="3146"/>
                    <a:pt x="1626155" y="875"/>
                  </a:cubicBezTo>
                  <a:close/>
                </a:path>
              </a:pathLst>
            </a:custGeom>
            <a:solidFill>
              <a:srgbClr val="925133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1FB8F09-DBD5-4056-B1B2-30C21E1986D3}"/>
                </a:ext>
              </a:extLst>
            </p:cNvPr>
            <p:cNvSpPr/>
            <p:nvPr/>
          </p:nvSpPr>
          <p:spPr>
            <a:xfrm>
              <a:off x="5902511" y="5741279"/>
              <a:ext cx="2104535" cy="1116720"/>
            </a:xfrm>
            <a:custGeom>
              <a:avLst/>
              <a:gdLst>
                <a:gd name="connsiteX0" fmla="*/ 1625785 w 2104535"/>
                <a:gd name="connsiteY0" fmla="*/ 804 h 1116720"/>
                <a:gd name="connsiteX1" fmla="*/ 1696687 w 2104535"/>
                <a:gd name="connsiteY1" fmla="*/ 19773 h 1116720"/>
                <a:gd name="connsiteX2" fmla="*/ 1984653 w 2104535"/>
                <a:gd name="connsiteY2" fmla="*/ 238078 h 1116720"/>
                <a:gd name="connsiteX3" fmla="*/ 2066051 w 2104535"/>
                <a:gd name="connsiteY3" fmla="*/ 299584 h 1116720"/>
                <a:gd name="connsiteX4" fmla="*/ 2066447 w 2104535"/>
                <a:gd name="connsiteY4" fmla="*/ 456384 h 1116720"/>
                <a:gd name="connsiteX5" fmla="*/ 1076104 w 2104535"/>
                <a:gd name="connsiteY5" fmla="*/ 1087057 h 1116720"/>
                <a:gd name="connsiteX6" fmla="*/ 1012955 w 2104535"/>
                <a:gd name="connsiteY6" fmla="*/ 1116720 h 1116720"/>
                <a:gd name="connsiteX7" fmla="*/ 89144 w 2104535"/>
                <a:gd name="connsiteY7" fmla="*/ 1116720 h 1116720"/>
                <a:gd name="connsiteX8" fmla="*/ 26032 w 2104535"/>
                <a:gd name="connsiteY8" fmla="*/ 1048581 h 1116720"/>
                <a:gd name="connsiteX9" fmla="*/ 65345 w 2104535"/>
                <a:gd name="connsiteY9" fmla="*/ 888077 h 1116720"/>
                <a:gd name="connsiteX10" fmla="*/ 334298 w 2104535"/>
                <a:gd name="connsiteY10" fmla="*/ 780074 h 1116720"/>
                <a:gd name="connsiteX11" fmla="*/ 1574688 w 2104535"/>
                <a:gd name="connsiteY11" fmla="*/ 22902 h 1116720"/>
                <a:gd name="connsiteX12" fmla="*/ 1625785 w 2104535"/>
                <a:gd name="connsiteY12" fmla="*/ 804 h 111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4535" h="1116720">
                  <a:moveTo>
                    <a:pt x="1625785" y="804"/>
                  </a:moveTo>
                  <a:cubicBezTo>
                    <a:pt x="1650640" y="-2390"/>
                    <a:pt x="1675892" y="3933"/>
                    <a:pt x="1696687" y="19773"/>
                  </a:cubicBezTo>
                  <a:lnTo>
                    <a:pt x="1984653" y="238078"/>
                  </a:lnTo>
                  <a:lnTo>
                    <a:pt x="2066051" y="299584"/>
                  </a:lnTo>
                  <a:cubicBezTo>
                    <a:pt x="2117049" y="338417"/>
                    <a:pt x="2117544" y="416210"/>
                    <a:pt x="2066447" y="456384"/>
                  </a:cubicBezTo>
                  <a:cubicBezTo>
                    <a:pt x="1766153" y="696812"/>
                    <a:pt x="1434604" y="909173"/>
                    <a:pt x="1076104" y="1087057"/>
                  </a:cubicBezTo>
                  <a:lnTo>
                    <a:pt x="1012955" y="1116720"/>
                  </a:lnTo>
                  <a:lnTo>
                    <a:pt x="89144" y="1116720"/>
                  </a:lnTo>
                  <a:lnTo>
                    <a:pt x="26032" y="1048581"/>
                  </a:lnTo>
                  <a:cubicBezTo>
                    <a:pt x="-21402" y="996591"/>
                    <a:pt x="-1498" y="912475"/>
                    <a:pt x="65345" y="888077"/>
                  </a:cubicBezTo>
                  <a:cubicBezTo>
                    <a:pt x="156647" y="854162"/>
                    <a:pt x="246166" y="818459"/>
                    <a:pt x="334298" y="780074"/>
                  </a:cubicBezTo>
                  <a:cubicBezTo>
                    <a:pt x="792686" y="581632"/>
                    <a:pt x="1209879" y="324430"/>
                    <a:pt x="1574688" y="22902"/>
                  </a:cubicBezTo>
                  <a:cubicBezTo>
                    <a:pt x="1589146" y="10703"/>
                    <a:pt x="1607168" y="3039"/>
                    <a:pt x="1625785" y="804"/>
                  </a:cubicBezTo>
                  <a:close/>
                </a:path>
              </a:pathLst>
            </a:custGeom>
            <a:solidFill>
              <a:srgbClr val="D57F5A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450DE4FD-D8C5-497F-8B74-60DC5A220A3C}"/>
                </a:ext>
              </a:extLst>
            </p:cNvPr>
            <p:cNvSpPr/>
            <p:nvPr/>
          </p:nvSpPr>
          <p:spPr>
            <a:xfrm>
              <a:off x="7845438" y="1189695"/>
              <a:ext cx="668254" cy="148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3" h="21595" extrusionOk="0">
                  <a:moveTo>
                    <a:pt x="19229" y="8196"/>
                  </a:moveTo>
                  <a:cubicBezTo>
                    <a:pt x="18962" y="7526"/>
                    <a:pt x="18652" y="6862"/>
                    <a:pt x="18328" y="6205"/>
                  </a:cubicBezTo>
                  <a:cubicBezTo>
                    <a:pt x="18314" y="6192"/>
                    <a:pt x="18314" y="6172"/>
                    <a:pt x="18300" y="6159"/>
                  </a:cubicBezTo>
                  <a:cubicBezTo>
                    <a:pt x="17991" y="5548"/>
                    <a:pt x="17653" y="4943"/>
                    <a:pt x="17287" y="4345"/>
                  </a:cubicBezTo>
                  <a:cubicBezTo>
                    <a:pt x="17146" y="4102"/>
                    <a:pt x="16865" y="3892"/>
                    <a:pt x="16485" y="3721"/>
                  </a:cubicBezTo>
                  <a:lnTo>
                    <a:pt x="10884" y="1184"/>
                  </a:lnTo>
                  <a:cubicBezTo>
                    <a:pt x="10884" y="1184"/>
                    <a:pt x="10899" y="1191"/>
                    <a:pt x="10899" y="1191"/>
                  </a:cubicBezTo>
                  <a:cubicBezTo>
                    <a:pt x="10547" y="1027"/>
                    <a:pt x="10096" y="902"/>
                    <a:pt x="9604" y="836"/>
                  </a:cubicBezTo>
                  <a:lnTo>
                    <a:pt x="4032" y="61"/>
                  </a:lnTo>
                  <a:cubicBezTo>
                    <a:pt x="3708" y="15"/>
                    <a:pt x="3384" y="-5"/>
                    <a:pt x="3075" y="2"/>
                  </a:cubicBezTo>
                  <a:cubicBezTo>
                    <a:pt x="1175" y="15"/>
                    <a:pt x="-401" y="862"/>
                    <a:pt x="92" y="1796"/>
                  </a:cubicBezTo>
                  <a:cubicBezTo>
                    <a:pt x="556" y="2643"/>
                    <a:pt x="950" y="3491"/>
                    <a:pt x="1288" y="4358"/>
                  </a:cubicBezTo>
                  <a:cubicBezTo>
                    <a:pt x="2878" y="8354"/>
                    <a:pt x="3187" y="12349"/>
                    <a:pt x="2343" y="16259"/>
                  </a:cubicBezTo>
                  <a:cubicBezTo>
                    <a:pt x="2244" y="16726"/>
                    <a:pt x="2624" y="17166"/>
                    <a:pt x="3314" y="17468"/>
                  </a:cubicBezTo>
                  <a:cubicBezTo>
                    <a:pt x="3300" y="17462"/>
                    <a:pt x="3272" y="17455"/>
                    <a:pt x="3258" y="17449"/>
                  </a:cubicBezTo>
                  <a:lnTo>
                    <a:pt x="3258" y="17449"/>
                  </a:lnTo>
                  <a:cubicBezTo>
                    <a:pt x="3258" y="17449"/>
                    <a:pt x="3258" y="17449"/>
                    <a:pt x="3258" y="17449"/>
                  </a:cubicBezTo>
                  <a:lnTo>
                    <a:pt x="8858" y="19985"/>
                  </a:lnTo>
                  <a:cubicBezTo>
                    <a:pt x="9126" y="20110"/>
                    <a:pt x="9449" y="20208"/>
                    <a:pt x="9801" y="20274"/>
                  </a:cubicBezTo>
                  <a:lnTo>
                    <a:pt x="16105" y="21483"/>
                  </a:lnTo>
                  <a:cubicBezTo>
                    <a:pt x="16513" y="21562"/>
                    <a:pt x="16921" y="21595"/>
                    <a:pt x="17329" y="21595"/>
                  </a:cubicBezTo>
                  <a:cubicBezTo>
                    <a:pt x="18849" y="21582"/>
                    <a:pt x="20228" y="21036"/>
                    <a:pt x="20383" y="20268"/>
                  </a:cubicBezTo>
                  <a:cubicBezTo>
                    <a:pt x="21199" y="16292"/>
                    <a:pt x="20833" y="12244"/>
                    <a:pt x="19229" y="8196"/>
                  </a:cubicBezTo>
                  <a:close/>
                  <a:moveTo>
                    <a:pt x="11391" y="1467"/>
                  </a:moveTo>
                  <a:cubicBezTo>
                    <a:pt x="11349" y="1434"/>
                    <a:pt x="11278" y="1401"/>
                    <a:pt x="11236" y="1368"/>
                  </a:cubicBezTo>
                  <a:cubicBezTo>
                    <a:pt x="11278" y="1408"/>
                    <a:pt x="11349" y="1434"/>
                    <a:pt x="11391" y="1467"/>
                  </a:cubicBezTo>
                  <a:close/>
                  <a:moveTo>
                    <a:pt x="3764" y="17613"/>
                  </a:moveTo>
                  <a:cubicBezTo>
                    <a:pt x="3750" y="17613"/>
                    <a:pt x="3750" y="17606"/>
                    <a:pt x="3736" y="17606"/>
                  </a:cubicBezTo>
                  <a:cubicBezTo>
                    <a:pt x="3694" y="17593"/>
                    <a:pt x="3666" y="17580"/>
                    <a:pt x="3624" y="17567"/>
                  </a:cubicBezTo>
                  <a:cubicBezTo>
                    <a:pt x="3680" y="17580"/>
                    <a:pt x="3722" y="17600"/>
                    <a:pt x="3764" y="17613"/>
                  </a:cubicBezTo>
                  <a:close/>
                </a:path>
              </a:pathLst>
            </a:custGeom>
            <a:solidFill>
              <a:srgbClr val="4A749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BC0F854F-8A6D-451C-9215-13A9D98C748A}"/>
                </a:ext>
              </a:extLst>
            </p:cNvPr>
            <p:cNvSpPr/>
            <p:nvPr/>
          </p:nvSpPr>
          <p:spPr>
            <a:xfrm>
              <a:off x="7845434" y="1189695"/>
              <a:ext cx="488009" cy="1310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8" h="21600" extrusionOk="0">
                  <a:moveTo>
                    <a:pt x="4142" y="0"/>
                  </a:moveTo>
                  <a:cubicBezTo>
                    <a:pt x="4561" y="0"/>
                    <a:pt x="4998" y="22"/>
                    <a:pt x="5435" y="67"/>
                  </a:cubicBezTo>
                  <a:lnTo>
                    <a:pt x="12965" y="946"/>
                  </a:lnTo>
                  <a:cubicBezTo>
                    <a:pt x="14315" y="1102"/>
                    <a:pt x="15399" y="1512"/>
                    <a:pt x="15779" y="2048"/>
                  </a:cubicBezTo>
                  <a:cubicBezTo>
                    <a:pt x="16806" y="3478"/>
                    <a:pt x="17681" y="4931"/>
                    <a:pt x="18384" y="6420"/>
                  </a:cubicBezTo>
                  <a:cubicBezTo>
                    <a:pt x="20552" y="11009"/>
                    <a:pt x="21046" y="15597"/>
                    <a:pt x="20000" y="20095"/>
                  </a:cubicBezTo>
                  <a:cubicBezTo>
                    <a:pt x="19810" y="20967"/>
                    <a:pt x="17947" y="21585"/>
                    <a:pt x="15874" y="21600"/>
                  </a:cubicBezTo>
                  <a:cubicBezTo>
                    <a:pt x="15323" y="21600"/>
                    <a:pt x="14771" y="21563"/>
                    <a:pt x="14220" y="21473"/>
                  </a:cubicBezTo>
                  <a:lnTo>
                    <a:pt x="5702" y="20103"/>
                  </a:lnTo>
                  <a:cubicBezTo>
                    <a:pt x="4009" y="19827"/>
                    <a:pt x="2983" y="19149"/>
                    <a:pt x="3173" y="18420"/>
                  </a:cubicBezTo>
                  <a:cubicBezTo>
                    <a:pt x="4314" y="13988"/>
                    <a:pt x="3895" y="9459"/>
                    <a:pt x="1747" y="4931"/>
                  </a:cubicBezTo>
                  <a:cubicBezTo>
                    <a:pt x="1271" y="3955"/>
                    <a:pt x="739" y="2987"/>
                    <a:pt x="130" y="2026"/>
                  </a:cubicBezTo>
                  <a:cubicBezTo>
                    <a:pt x="-554" y="976"/>
                    <a:pt x="1557" y="22"/>
                    <a:pt x="4142" y="0"/>
                  </a:cubicBezTo>
                  <a:close/>
                </a:path>
              </a:pathLst>
            </a:custGeom>
            <a:solidFill>
              <a:srgbClr val="72A8D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3CA8C2C5-4180-4AE3-89B3-9B62E8D970DE}"/>
                </a:ext>
              </a:extLst>
            </p:cNvPr>
            <p:cNvSpPr/>
            <p:nvPr/>
          </p:nvSpPr>
          <p:spPr>
            <a:xfrm>
              <a:off x="8626139" y="794689"/>
              <a:ext cx="592328" cy="1358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581" extrusionOk="0">
                  <a:moveTo>
                    <a:pt x="17154" y="8064"/>
                  </a:moveTo>
                  <a:cubicBezTo>
                    <a:pt x="16706" y="7346"/>
                    <a:pt x="16209" y="6642"/>
                    <a:pt x="15697" y="5946"/>
                  </a:cubicBezTo>
                  <a:cubicBezTo>
                    <a:pt x="15665" y="5910"/>
                    <a:pt x="15649" y="5881"/>
                    <a:pt x="15617" y="5845"/>
                  </a:cubicBezTo>
                  <a:cubicBezTo>
                    <a:pt x="15009" y="5042"/>
                    <a:pt x="14368" y="4252"/>
                    <a:pt x="13680" y="3477"/>
                  </a:cubicBezTo>
                  <a:cubicBezTo>
                    <a:pt x="13455" y="3233"/>
                    <a:pt x="13103" y="3017"/>
                    <a:pt x="12655" y="2859"/>
                  </a:cubicBezTo>
                  <a:lnTo>
                    <a:pt x="5754" y="361"/>
                  </a:lnTo>
                  <a:cubicBezTo>
                    <a:pt x="5754" y="361"/>
                    <a:pt x="5754" y="361"/>
                    <a:pt x="5754" y="361"/>
                  </a:cubicBezTo>
                  <a:cubicBezTo>
                    <a:pt x="5321" y="203"/>
                    <a:pt x="4793" y="88"/>
                    <a:pt x="4217" y="31"/>
                  </a:cubicBezTo>
                  <a:cubicBezTo>
                    <a:pt x="3848" y="-5"/>
                    <a:pt x="3480" y="-5"/>
                    <a:pt x="3144" y="9"/>
                  </a:cubicBezTo>
                  <a:cubicBezTo>
                    <a:pt x="966" y="117"/>
                    <a:pt x="-587" y="1122"/>
                    <a:pt x="214" y="2120"/>
                  </a:cubicBezTo>
                  <a:cubicBezTo>
                    <a:pt x="998" y="3089"/>
                    <a:pt x="1703" y="4080"/>
                    <a:pt x="2359" y="5092"/>
                  </a:cubicBezTo>
                  <a:cubicBezTo>
                    <a:pt x="4921" y="9162"/>
                    <a:pt x="6106" y="13275"/>
                    <a:pt x="6090" y="17360"/>
                  </a:cubicBezTo>
                  <a:cubicBezTo>
                    <a:pt x="6074" y="17862"/>
                    <a:pt x="6602" y="18329"/>
                    <a:pt x="7451" y="18623"/>
                  </a:cubicBezTo>
                  <a:cubicBezTo>
                    <a:pt x="7435" y="18616"/>
                    <a:pt x="7403" y="18609"/>
                    <a:pt x="7387" y="18602"/>
                  </a:cubicBezTo>
                  <a:lnTo>
                    <a:pt x="7387" y="18602"/>
                  </a:lnTo>
                  <a:cubicBezTo>
                    <a:pt x="7387" y="18602"/>
                    <a:pt x="7387" y="18602"/>
                    <a:pt x="7387" y="18602"/>
                  </a:cubicBezTo>
                  <a:lnTo>
                    <a:pt x="14288" y="21100"/>
                  </a:lnTo>
                  <a:cubicBezTo>
                    <a:pt x="14624" y="21222"/>
                    <a:pt x="15009" y="21315"/>
                    <a:pt x="15441" y="21373"/>
                  </a:cubicBezTo>
                  <a:lnTo>
                    <a:pt x="16418" y="21509"/>
                  </a:lnTo>
                  <a:cubicBezTo>
                    <a:pt x="16898" y="21573"/>
                    <a:pt x="17378" y="21595"/>
                    <a:pt x="17827" y="21573"/>
                  </a:cubicBezTo>
                  <a:cubicBezTo>
                    <a:pt x="19556" y="21487"/>
                    <a:pt x="21013" y="20827"/>
                    <a:pt x="20981" y="19980"/>
                  </a:cubicBezTo>
                  <a:cubicBezTo>
                    <a:pt x="20885" y="16003"/>
                    <a:pt x="19636" y="12012"/>
                    <a:pt x="17154" y="8064"/>
                  </a:cubicBezTo>
                  <a:close/>
                  <a:moveTo>
                    <a:pt x="6346" y="634"/>
                  </a:moveTo>
                  <a:cubicBezTo>
                    <a:pt x="6282" y="598"/>
                    <a:pt x="6202" y="569"/>
                    <a:pt x="6138" y="533"/>
                  </a:cubicBezTo>
                  <a:cubicBezTo>
                    <a:pt x="6202" y="569"/>
                    <a:pt x="6282" y="598"/>
                    <a:pt x="6346" y="634"/>
                  </a:cubicBezTo>
                  <a:close/>
                  <a:moveTo>
                    <a:pt x="7803" y="18724"/>
                  </a:moveTo>
                  <a:cubicBezTo>
                    <a:pt x="7867" y="18738"/>
                    <a:pt x="7915" y="18760"/>
                    <a:pt x="7979" y="18767"/>
                  </a:cubicBezTo>
                  <a:cubicBezTo>
                    <a:pt x="7963" y="18767"/>
                    <a:pt x="7947" y="18760"/>
                    <a:pt x="7947" y="18760"/>
                  </a:cubicBezTo>
                  <a:cubicBezTo>
                    <a:pt x="7883" y="18752"/>
                    <a:pt x="7851" y="18738"/>
                    <a:pt x="7803" y="18724"/>
                  </a:cubicBezTo>
                  <a:close/>
                </a:path>
              </a:pathLst>
            </a:custGeom>
            <a:solidFill>
              <a:srgbClr val="95525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FB6C8919-1D00-4D31-B463-FB073018CC15}"/>
                </a:ext>
              </a:extLst>
            </p:cNvPr>
            <p:cNvSpPr/>
            <p:nvPr/>
          </p:nvSpPr>
          <p:spPr>
            <a:xfrm>
              <a:off x="8626142" y="794689"/>
              <a:ext cx="397501" cy="120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1" h="21580" extrusionOk="0">
                  <a:moveTo>
                    <a:pt x="4619" y="10"/>
                  </a:moveTo>
                  <a:cubicBezTo>
                    <a:pt x="5137" y="-6"/>
                    <a:pt x="5655" y="-6"/>
                    <a:pt x="6196" y="35"/>
                  </a:cubicBezTo>
                  <a:cubicBezTo>
                    <a:pt x="7866" y="156"/>
                    <a:pt x="9302" y="554"/>
                    <a:pt x="9937" y="1098"/>
                  </a:cubicBezTo>
                  <a:cubicBezTo>
                    <a:pt x="11890" y="2779"/>
                    <a:pt x="13584" y="4509"/>
                    <a:pt x="15043" y="6287"/>
                  </a:cubicBezTo>
                  <a:cubicBezTo>
                    <a:pt x="18690" y="10753"/>
                    <a:pt x="20525" y="15268"/>
                    <a:pt x="20690" y="19767"/>
                  </a:cubicBezTo>
                  <a:cubicBezTo>
                    <a:pt x="20737" y="20725"/>
                    <a:pt x="18596" y="21480"/>
                    <a:pt x="16055" y="21570"/>
                  </a:cubicBezTo>
                  <a:cubicBezTo>
                    <a:pt x="15372" y="21594"/>
                    <a:pt x="14690" y="21578"/>
                    <a:pt x="13984" y="21497"/>
                  </a:cubicBezTo>
                  <a:lnTo>
                    <a:pt x="12549" y="21342"/>
                  </a:lnTo>
                  <a:cubicBezTo>
                    <a:pt x="10384" y="21115"/>
                    <a:pt x="8925" y="20417"/>
                    <a:pt x="8949" y="19629"/>
                  </a:cubicBezTo>
                  <a:cubicBezTo>
                    <a:pt x="8972" y="15009"/>
                    <a:pt x="7208" y="10356"/>
                    <a:pt x="3466" y="5751"/>
                  </a:cubicBezTo>
                  <a:cubicBezTo>
                    <a:pt x="2525" y="4615"/>
                    <a:pt x="1466" y="3494"/>
                    <a:pt x="314" y="2390"/>
                  </a:cubicBezTo>
                  <a:cubicBezTo>
                    <a:pt x="-863" y="1269"/>
                    <a:pt x="1419" y="132"/>
                    <a:pt x="4619" y="10"/>
                  </a:cubicBezTo>
                  <a:close/>
                </a:path>
              </a:pathLst>
            </a:custGeom>
            <a:solidFill>
              <a:srgbClr val="D87F7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89D0D50D-B172-4F39-864C-1BC9C3389CEA}"/>
                </a:ext>
              </a:extLst>
            </p:cNvPr>
            <p:cNvSpPr/>
            <p:nvPr/>
          </p:nvSpPr>
          <p:spPr>
            <a:xfrm>
              <a:off x="7032557" y="3752344"/>
              <a:ext cx="915657" cy="955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503" extrusionOk="0">
                  <a:moveTo>
                    <a:pt x="21218" y="8838"/>
                  </a:moveTo>
                  <a:cubicBezTo>
                    <a:pt x="21250" y="8736"/>
                    <a:pt x="21271" y="8645"/>
                    <a:pt x="21281" y="8543"/>
                  </a:cubicBezTo>
                  <a:cubicBezTo>
                    <a:pt x="21292" y="8492"/>
                    <a:pt x="21292" y="8441"/>
                    <a:pt x="21292" y="8380"/>
                  </a:cubicBezTo>
                  <a:cubicBezTo>
                    <a:pt x="21292" y="8289"/>
                    <a:pt x="21292" y="8187"/>
                    <a:pt x="21281" y="8095"/>
                  </a:cubicBezTo>
                  <a:cubicBezTo>
                    <a:pt x="21281" y="8044"/>
                    <a:pt x="21271" y="7994"/>
                    <a:pt x="21260" y="7943"/>
                  </a:cubicBezTo>
                  <a:cubicBezTo>
                    <a:pt x="21239" y="7841"/>
                    <a:pt x="21218" y="7749"/>
                    <a:pt x="21187" y="7648"/>
                  </a:cubicBezTo>
                  <a:cubicBezTo>
                    <a:pt x="21176" y="7617"/>
                    <a:pt x="21176" y="7576"/>
                    <a:pt x="21166" y="7546"/>
                  </a:cubicBezTo>
                  <a:cubicBezTo>
                    <a:pt x="21166" y="7536"/>
                    <a:pt x="21155" y="7525"/>
                    <a:pt x="21155" y="7525"/>
                  </a:cubicBezTo>
                  <a:cubicBezTo>
                    <a:pt x="21092" y="7352"/>
                    <a:pt x="20998" y="7200"/>
                    <a:pt x="20893" y="7047"/>
                  </a:cubicBezTo>
                  <a:cubicBezTo>
                    <a:pt x="20872" y="7017"/>
                    <a:pt x="20840" y="6986"/>
                    <a:pt x="20819" y="6956"/>
                  </a:cubicBezTo>
                  <a:cubicBezTo>
                    <a:pt x="20703" y="6803"/>
                    <a:pt x="20567" y="6661"/>
                    <a:pt x="20409" y="6549"/>
                  </a:cubicBezTo>
                  <a:cubicBezTo>
                    <a:pt x="20409" y="6549"/>
                    <a:pt x="20409" y="6549"/>
                    <a:pt x="20409" y="6549"/>
                  </a:cubicBezTo>
                  <a:lnTo>
                    <a:pt x="15816" y="3079"/>
                  </a:lnTo>
                  <a:cubicBezTo>
                    <a:pt x="15837" y="3090"/>
                    <a:pt x="15847" y="3110"/>
                    <a:pt x="15858" y="3130"/>
                  </a:cubicBezTo>
                  <a:cubicBezTo>
                    <a:pt x="15774" y="3059"/>
                    <a:pt x="15679" y="2988"/>
                    <a:pt x="15585" y="2937"/>
                  </a:cubicBezTo>
                  <a:lnTo>
                    <a:pt x="11086" y="322"/>
                  </a:lnTo>
                  <a:cubicBezTo>
                    <a:pt x="10623" y="58"/>
                    <a:pt x="10108" y="-44"/>
                    <a:pt x="9614" y="17"/>
                  </a:cubicBezTo>
                  <a:cubicBezTo>
                    <a:pt x="8931" y="98"/>
                    <a:pt x="8290" y="475"/>
                    <a:pt x="7922" y="1106"/>
                  </a:cubicBezTo>
                  <a:cubicBezTo>
                    <a:pt x="5767" y="4707"/>
                    <a:pt x="3297" y="8166"/>
                    <a:pt x="512" y="11453"/>
                  </a:cubicBezTo>
                  <a:cubicBezTo>
                    <a:pt x="-308" y="12430"/>
                    <a:pt x="-119" y="13874"/>
                    <a:pt x="911" y="14627"/>
                  </a:cubicBezTo>
                  <a:lnTo>
                    <a:pt x="5000" y="17588"/>
                  </a:lnTo>
                  <a:lnTo>
                    <a:pt x="9593" y="21057"/>
                  </a:lnTo>
                  <a:cubicBezTo>
                    <a:pt x="10087" y="21414"/>
                    <a:pt x="10686" y="21556"/>
                    <a:pt x="11265" y="21485"/>
                  </a:cubicBezTo>
                  <a:cubicBezTo>
                    <a:pt x="11811" y="21414"/>
                    <a:pt x="12337" y="21159"/>
                    <a:pt x="12726" y="20712"/>
                  </a:cubicBezTo>
                  <a:cubicBezTo>
                    <a:pt x="15826" y="17140"/>
                    <a:pt x="18591" y="13366"/>
                    <a:pt x="20987" y="9408"/>
                  </a:cubicBezTo>
                  <a:cubicBezTo>
                    <a:pt x="21071" y="9276"/>
                    <a:pt x="21134" y="9133"/>
                    <a:pt x="21176" y="8991"/>
                  </a:cubicBezTo>
                  <a:cubicBezTo>
                    <a:pt x="21197" y="8930"/>
                    <a:pt x="21208" y="8889"/>
                    <a:pt x="21218" y="8838"/>
                  </a:cubicBezTo>
                  <a:close/>
                </a:path>
              </a:pathLst>
            </a:custGeom>
            <a:solidFill>
              <a:srgbClr val="49637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FAF89C65-90E0-48F3-82ED-0243191DD8B7}"/>
                </a:ext>
              </a:extLst>
            </p:cNvPr>
            <p:cNvSpPr/>
            <p:nvPr/>
          </p:nvSpPr>
          <p:spPr>
            <a:xfrm>
              <a:off x="7032557" y="3752344"/>
              <a:ext cx="718799" cy="801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4" h="21485" extrusionOk="0">
                  <a:moveTo>
                    <a:pt x="11986" y="22"/>
                  </a:moveTo>
                  <a:cubicBezTo>
                    <a:pt x="12600" y="-51"/>
                    <a:pt x="13255" y="58"/>
                    <a:pt x="13817" y="385"/>
                  </a:cubicBezTo>
                  <a:lnTo>
                    <a:pt x="19417" y="3499"/>
                  </a:lnTo>
                  <a:cubicBezTo>
                    <a:pt x="20751" y="4238"/>
                    <a:pt x="21209" y="5837"/>
                    <a:pt x="20411" y="7084"/>
                  </a:cubicBezTo>
                  <a:cubicBezTo>
                    <a:pt x="17441" y="11785"/>
                    <a:pt x="14000" y="16279"/>
                    <a:pt x="10128" y="20544"/>
                  </a:cubicBezTo>
                  <a:cubicBezTo>
                    <a:pt x="9657" y="21077"/>
                    <a:pt x="9003" y="21379"/>
                    <a:pt x="8309" y="21464"/>
                  </a:cubicBezTo>
                  <a:cubicBezTo>
                    <a:pt x="7590" y="21549"/>
                    <a:pt x="6844" y="21380"/>
                    <a:pt x="6229" y="20955"/>
                  </a:cubicBezTo>
                  <a:lnTo>
                    <a:pt x="1140" y="17430"/>
                  </a:lnTo>
                  <a:cubicBezTo>
                    <a:pt x="-142" y="16534"/>
                    <a:pt x="-391" y="14813"/>
                    <a:pt x="643" y="13650"/>
                  </a:cubicBezTo>
                  <a:cubicBezTo>
                    <a:pt x="4096" y="9737"/>
                    <a:pt x="7184" y="5618"/>
                    <a:pt x="9866" y="1330"/>
                  </a:cubicBezTo>
                  <a:cubicBezTo>
                    <a:pt x="10337" y="567"/>
                    <a:pt x="11135" y="119"/>
                    <a:pt x="11986" y="22"/>
                  </a:cubicBezTo>
                  <a:close/>
                </a:path>
              </a:pathLst>
            </a:custGeom>
            <a:solidFill>
              <a:srgbClr val="7092B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12115DC4-5D10-46B7-9DB9-17B4CB69C7B8}"/>
                </a:ext>
              </a:extLst>
            </p:cNvPr>
            <p:cNvSpPr/>
            <p:nvPr/>
          </p:nvSpPr>
          <p:spPr>
            <a:xfrm>
              <a:off x="8207827" y="3616733"/>
              <a:ext cx="850712" cy="864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21531" y="8875"/>
                  </a:moveTo>
                  <a:cubicBezTo>
                    <a:pt x="21554" y="8763"/>
                    <a:pt x="21577" y="8661"/>
                    <a:pt x="21589" y="8549"/>
                  </a:cubicBezTo>
                  <a:cubicBezTo>
                    <a:pt x="21600" y="8492"/>
                    <a:pt x="21600" y="8425"/>
                    <a:pt x="21600" y="8368"/>
                  </a:cubicBezTo>
                  <a:cubicBezTo>
                    <a:pt x="21600" y="8267"/>
                    <a:pt x="21600" y="8166"/>
                    <a:pt x="21589" y="8064"/>
                  </a:cubicBezTo>
                  <a:cubicBezTo>
                    <a:pt x="21577" y="8008"/>
                    <a:pt x="21577" y="7952"/>
                    <a:pt x="21566" y="7884"/>
                  </a:cubicBezTo>
                  <a:cubicBezTo>
                    <a:pt x="21543" y="7783"/>
                    <a:pt x="21520" y="7681"/>
                    <a:pt x="21485" y="7580"/>
                  </a:cubicBezTo>
                  <a:cubicBezTo>
                    <a:pt x="21474" y="7546"/>
                    <a:pt x="21474" y="7501"/>
                    <a:pt x="21462" y="7467"/>
                  </a:cubicBezTo>
                  <a:cubicBezTo>
                    <a:pt x="21462" y="7456"/>
                    <a:pt x="21451" y="7445"/>
                    <a:pt x="21451" y="7434"/>
                  </a:cubicBezTo>
                  <a:cubicBezTo>
                    <a:pt x="21382" y="7242"/>
                    <a:pt x="21290" y="7073"/>
                    <a:pt x="21175" y="6904"/>
                  </a:cubicBezTo>
                  <a:cubicBezTo>
                    <a:pt x="21152" y="6870"/>
                    <a:pt x="21129" y="6837"/>
                    <a:pt x="21095" y="6803"/>
                  </a:cubicBezTo>
                  <a:cubicBezTo>
                    <a:pt x="20969" y="6634"/>
                    <a:pt x="20831" y="6488"/>
                    <a:pt x="20659" y="6352"/>
                  </a:cubicBezTo>
                  <a:lnTo>
                    <a:pt x="15643" y="2512"/>
                  </a:lnTo>
                  <a:cubicBezTo>
                    <a:pt x="15632" y="2501"/>
                    <a:pt x="15597" y="2490"/>
                    <a:pt x="15586" y="2478"/>
                  </a:cubicBezTo>
                  <a:cubicBezTo>
                    <a:pt x="15414" y="2355"/>
                    <a:pt x="15230" y="2242"/>
                    <a:pt x="15024" y="2163"/>
                  </a:cubicBezTo>
                  <a:lnTo>
                    <a:pt x="9893" y="170"/>
                  </a:lnTo>
                  <a:cubicBezTo>
                    <a:pt x="9492" y="12"/>
                    <a:pt x="9078" y="-33"/>
                    <a:pt x="8677" y="23"/>
                  </a:cubicBezTo>
                  <a:cubicBezTo>
                    <a:pt x="8677" y="23"/>
                    <a:pt x="8677" y="23"/>
                    <a:pt x="8677" y="23"/>
                  </a:cubicBezTo>
                  <a:cubicBezTo>
                    <a:pt x="8275" y="68"/>
                    <a:pt x="7885" y="226"/>
                    <a:pt x="7541" y="451"/>
                  </a:cubicBezTo>
                  <a:cubicBezTo>
                    <a:pt x="7495" y="485"/>
                    <a:pt x="7449" y="530"/>
                    <a:pt x="7403" y="575"/>
                  </a:cubicBezTo>
                  <a:cubicBezTo>
                    <a:pt x="7288" y="665"/>
                    <a:pt x="7173" y="755"/>
                    <a:pt x="7070" y="868"/>
                  </a:cubicBezTo>
                  <a:cubicBezTo>
                    <a:pt x="7001" y="947"/>
                    <a:pt x="6955" y="1037"/>
                    <a:pt x="6898" y="1116"/>
                  </a:cubicBezTo>
                  <a:cubicBezTo>
                    <a:pt x="6829" y="1206"/>
                    <a:pt x="6760" y="1285"/>
                    <a:pt x="6703" y="1386"/>
                  </a:cubicBezTo>
                  <a:cubicBezTo>
                    <a:pt x="6703" y="1386"/>
                    <a:pt x="6703" y="1386"/>
                    <a:pt x="6703" y="1386"/>
                  </a:cubicBezTo>
                  <a:cubicBezTo>
                    <a:pt x="4855" y="4877"/>
                    <a:pt x="2777" y="8289"/>
                    <a:pt x="448" y="11578"/>
                  </a:cubicBezTo>
                  <a:cubicBezTo>
                    <a:pt x="344" y="11724"/>
                    <a:pt x="264" y="11882"/>
                    <a:pt x="195" y="12039"/>
                  </a:cubicBezTo>
                  <a:cubicBezTo>
                    <a:pt x="184" y="12062"/>
                    <a:pt x="184" y="12073"/>
                    <a:pt x="172" y="12096"/>
                  </a:cubicBezTo>
                  <a:cubicBezTo>
                    <a:pt x="149" y="12141"/>
                    <a:pt x="149" y="12186"/>
                    <a:pt x="126" y="12231"/>
                  </a:cubicBezTo>
                  <a:cubicBezTo>
                    <a:pt x="92" y="12332"/>
                    <a:pt x="69" y="12422"/>
                    <a:pt x="46" y="12524"/>
                  </a:cubicBezTo>
                  <a:cubicBezTo>
                    <a:pt x="34" y="12558"/>
                    <a:pt x="34" y="12591"/>
                    <a:pt x="23" y="12636"/>
                  </a:cubicBezTo>
                  <a:cubicBezTo>
                    <a:pt x="11" y="12681"/>
                    <a:pt x="11" y="12726"/>
                    <a:pt x="11" y="12783"/>
                  </a:cubicBezTo>
                  <a:cubicBezTo>
                    <a:pt x="0" y="12862"/>
                    <a:pt x="0" y="12940"/>
                    <a:pt x="0" y="13031"/>
                  </a:cubicBezTo>
                  <a:cubicBezTo>
                    <a:pt x="0" y="13087"/>
                    <a:pt x="0" y="13132"/>
                    <a:pt x="11" y="13188"/>
                  </a:cubicBezTo>
                  <a:cubicBezTo>
                    <a:pt x="11" y="13233"/>
                    <a:pt x="23" y="13267"/>
                    <a:pt x="23" y="13312"/>
                  </a:cubicBezTo>
                  <a:cubicBezTo>
                    <a:pt x="34" y="13380"/>
                    <a:pt x="46" y="13447"/>
                    <a:pt x="69" y="13515"/>
                  </a:cubicBezTo>
                  <a:cubicBezTo>
                    <a:pt x="80" y="13582"/>
                    <a:pt x="103" y="13639"/>
                    <a:pt x="115" y="13706"/>
                  </a:cubicBezTo>
                  <a:cubicBezTo>
                    <a:pt x="126" y="13729"/>
                    <a:pt x="126" y="13751"/>
                    <a:pt x="138" y="13774"/>
                  </a:cubicBezTo>
                  <a:cubicBezTo>
                    <a:pt x="138" y="13785"/>
                    <a:pt x="138" y="13796"/>
                    <a:pt x="149" y="13808"/>
                  </a:cubicBezTo>
                  <a:cubicBezTo>
                    <a:pt x="149" y="13808"/>
                    <a:pt x="149" y="13808"/>
                    <a:pt x="149" y="13808"/>
                  </a:cubicBezTo>
                  <a:cubicBezTo>
                    <a:pt x="172" y="13864"/>
                    <a:pt x="207" y="13920"/>
                    <a:pt x="230" y="13977"/>
                  </a:cubicBezTo>
                  <a:cubicBezTo>
                    <a:pt x="253" y="14033"/>
                    <a:pt x="287" y="14089"/>
                    <a:pt x="310" y="14157"/>
                  </a:cubicBezTo>
                  <a:cubicBezTo>
                    <a:pt x="344" y="14225"/>
                    <a:pt x="390" y="14292"/>
                    <a:pt x="436" y="14348"/>
                  </a:cubicBezTo>
                  <a:cubicBezTo>
                    <a:pt x="459" y="14382"/>
                    <a:pt x="482" y="14427"/>
                    <a:pt x="517" y="14461"/>
                  </a:cubicBezTo>
                  <a:cubicBezTo>
                    <a:pt x="539" y="14495"/>
                    <a:pt x="562" y="14529"/>
                    <a:pt x="597" y="14562"/>
                  </a:cubicBezTo>
                  <a:cubicBezTo>
                    <a:pt x="677" y="14664"/>
                    <a:pt x="781" y="14754"/>
                    <a:pt x="872" y="14833"/>
                  </a:cubicBezTo>
                  <a:cubicBezTo>
                    <a:pt x="907" y="14855"/>
                    <a:pt x="930" y="14889"/>
                    <a:pt x="953" y="14911"/>
                  </a:cubicBezTo>
                  <a:cubicBezTo>
                    <a:pt x="953" y="14911"/>
                    <a:pt x="964" y="14923"/>
                    <a:pt x="964" y="14923"/>
                  </a:cubicBezTo>
                  <a:lnTo>
                    <a:pt x="5980" y="18763"/>
                  </a:lnTo>
                  <a:cubicBezTo>
                    <a:pt x="5980" y="18763"/>
                    <a:pt x="5980" y="18763"/>
                    <a:pt x="5980" y="18763"/>
                  </a:cubicBezTo>
                  <a:lnTo>
                    <a:pt x="5980" y="18763"/>
                  </a:lnTo>
                  <a:cubicBezTo>
                    <a:pt x="5980" y="18763"/>
                    <a:pt x="5980" y="18763"/>
                    <a:pt x="5980" y="18763"/>
                  </a:cubicBezTo>
                  <a:lnTo>
                    <a:pt x="5980" y="18763"/>
                  </a:lnTo>
                  <a:cubicBezTo>
                    <a:pt x="6117" y="18864"/>
                    <a:pt x="6267" y="18954"/>
                    <a:pt x="6427" y="19033"/>
                  </a:cubicBezTo>
                  <a:lnTo>
                    <a:pt x="11179" y="21285"/>
                  </a:lnTo>
                  <a:cubicBezTo>
                    <a:pt x="11626" y="21499"/>
                    <a:pt x="12120" y="21567"/>
                    <a:pt x="12591" y="21511"/>
                  </a:cubicBezTo>
                  <a:cubicBezTo>
                    <a:pt x="13268" y="21432"/>
                    <a:pt x="13899" y="21083"/>
                    <a:pt x="14324" y="20508"/>
                  </a:cubicBezTo>
                  <a:cubicBezTo>
                    <a:pt x="16906" y="16950"/>
                    <a:pt x="19236" y="13278"/>
                    <a:pt x="21302" y="9495"/>
                  </a:cubicBezTo>
                  <a:cubicBezTo>
                    <a:pt x="21382" y="9337"/>
                    <a:pt x="21439" y="9179"/>
                    <a:pt x="21497" y="9021"/>
                  </a:cubicBezTo>
                  <a:cubicBezTo>
                    <a:pt x="21508" y="8977"/>
                    <a:pt x="21520" y="8932"/>
                    <a:pt x="21531" y="8875"/>
                  </a:cubicBezTo>
                  <a:close/>
                </a:path>
              </a:pathLst>
            </a:custGeom>
            <a:solidFill>
              <a:srgbClr val="9A6C3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3C360CCB-B735-4B6D-9914-7DD820A30E2E}"/>
                </a:ext>
              </a:extLst>
            </p:cNvPr>
            <p:cNvSpPr/>
            <p:nvPr/>
          </p:nvSpPr>
          <p:spPr>
            <a:xfrm>
              <a:off x="8207823" y="3616733"/>
              <a:ext cx="653678" cy="708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520" extrusionOk="0">
                  <a:moveTo>
                    <a:pt x="10757" y="20"/>
                  </a:moveTo>
                  <a:cubicBezTo>
                    <a:pt x="11254" y="-35"/>
                    <a:pt x="11766" y="20"/>
                    <a:pt x="12264" y="198"/>
                  </a:cubicBezTo>
                  <a:lnTo>
                    <a:pt x="18620" y="2627"/>
                  </a:lnTo>
                  <a:cubicBezTo>
                    <a:pt x="20355" y="3286"/>
                    <a:pt x="21066" y="5262"/>
                    <a:pt x="20184" y="6854"/>
                  </a:cubicBezTo>
                  <a:cubicBezTo>
                    <a:pt x="17639" y="11451"/>
                    <a:pt x="14752" y="15938"/>
                    <a:pt x="11539" y="20275"/>
                  </a:cubicBezTo>
                  <a:cubicBezTo>
                    <a:pt x="11013" y="20975"/>
                    <a:pt x="10230" y="21400"/>
                    <a:pt x="9391" y="21496"/>
                  </a:cubicBezTo>
                  <a:cubicBezTo>
                    <a:pt x="8808" y="21565"/>
                    <a:pt x="8197" y="21483"/>
                    <a:pt x="7642" y="21222"/>
                  </a:cubicBezTo>
                  <a:lnTo>
                    <a:pt x="1755" y="18477"/>
                  </a:lnTo>
                  <a:cubicBezTo>
                    <a:pt x="49" y="17681"/>
                    <a:pt x="-534" y="15596"/>
                    <a:pt x="547" y="14072"/>
                  </a:cubicBezTo>
                  <a:cubicBezTo>
                    <a:pt x="3433" y="10051"/>
                    <a:pt x="6007" y="5907"/>
                    <a:pt x="8297" y="1653"/>
                  </a:cubicBezTo>
                  <a:cubicBezTo>
                    <a:pt x="8823" y="747"/>
                    <a:pt x="9747" y="143"/>
                    <a:pt x="10757" y="20"/>
                  </a:cubicBezTo>
                  <a:close/>
                </a:path>
              </a:pathLst>
            </a:custGeom>
            <a:solidFill>
              <a:srgbClr val="D396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164CB0BA-EE59-4BD7-8E99-1F1F6D49BD04}"/>
                </a:ext>
              </a:extLst>
            </p:cNvPr>
            <p:cNvSpPr/>
            <p:nvPr/>
          </p:nvSpPr>
          <p:spPr>
            <a:xfrm>
              <a:off x="9398810" y="2074996"/>
              <a:ext cx="672461" cy="132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586" extrusionOk="0">
                  <a:moveTo>
                    <a:pt x="20302" y="4027"/>
                  </a:moveTo>
                  <a:cubicBezTo>
                    <a:pt x="20302" y="4019"/>
                    <a:pt x="20302" y="4012"/>
                    <a:pt x="20288" y="4012"/>
                  </a:cubicBezTo>
                  <a:cubicBezTo>
                    <a:pt x="20274" y="3997"/>
                    <a:pt x="20260" y="3982"/>
                    <a:pt x="20245" y="3968"/>
                  </a:cubicBezTo>
                  <a:cubicBezTo>
                    <a:pt x="20160" y="3857"/>
                    <a:pt x="20061" y="3761"/>
                    <a:pt x="19934" y="3665"/>
                  </a:cubicBezTo>
                  <a:cubicBezTo>
                    <a:pt x="19891" y="3635"/>
                    <a:pt x="19863" y="3606"/>
                    <a:pt x="19820" y="3576"/>
                  </a:cubicBezTo>
                  <a:cubicBezTo>
                    <a:pt x="19665" y="3473"/>
                    <a:pt x="19495" y="3370"/>
                    <a:pt x="19296" y="3288"/>
                  </a:cubicBezTo>
                  <a:lnTo>
                    <a:pt x="13107" y="771"/>
                  </a:lnTo>
                  <a:cubicBezTo>
                    <a:pt x="13135" y="778"/>
                    <a:pt x="13135" y="793"/>
                    <a:pt x="13163" y="801"/>
                  </a:cubicBezTo>
                  <a:cubicBezTo>
                    <a:pt x="12710" y="609"/>
                    <a:pt x="12172" y="476"/>
                    <a:pt x="11563" y="439"/>
                  </a:cubicBezTo>
                  <a:lnTo>
                    <a:pt x="4679" y="11"/>
                  </a:lnTo>
                  <a:cubicBezTo>
                    <a:pt x="4424" y="-4"/>
                    <a:pt x="4169" y="-4"/>
                    <a:pt x="3914" y="11"/>
                  </a:cubicBezTo>
                  <a:cubicBezTo>
                    <a:pt x="2286" y="122"/>
                    <a:pt x="1025" y="889"/>
                    <a:pt x="1209" y="1790"/>
                  </a:cubicBezTo>
                  <a:cubicBezTo>
                    <a:pt x="1875" y="5141"/>
                    <a:pt x="1861" y="8522"/>
                    <a:pt x="1223" y="11896"/>
                  </a:cubicBezTo>
                  <a:lnTo>
                    <a:pt x="1223" y="11896"/>
                  </a:lnTo>
                  <a:lnTo>
                    <a:pt x="1223" y="11896"/>
                  </a:lnTo>
                  <a:cubicBezTo>
                    <a:pt x="940" y="13343"/>
                    <a:pt x="558" y="14782"/>
                    <a:pt x="48" y="16222"/>
                  </a:cubicBezTo>
                  <a:cubicBezTo>
                    <a:pt x="48" y="16222"/>
                    <a:pt x="48" y="16222"/>
                    <a:pt x="48" y="16222"/>
                  </a:cubicBezTo>
                  <a:cubicBezTo>
                    <a:pt x="5" y="16355"/>
                    <a:pt x="-9" y="16480"/>
                    <a:pt x="5" y="16613"/>
                  </a:cubicBezTo>
                  <a:cubicBezTo>
                    <a:pt x="5" y="16635"/>
                    <a:pt x="5" y="16650"/>
                    <a:pt x="5" y="16672"/>
                  </a:cubicBezTo>
                  <a:cubicBezTo>
                    <a:pt x="5" y="16694"/>
                    <a:pt x="19" y="16717"/>
                    <a:pt x="33" y="16731"/>
                  </a:cubicBezTo>
                  <a:cubicBezTo>
                    <a:pt x="62" y="16827"/>
                    <a:pt x="90" y="16923"/>
                    <a:pt x="147" y="17019"/>
                  </a:cubicBezTo>
                  <a:cubicBezTo>
                    <a:pt x="161" y="17034"/>
                    <a:pt x="161" y="17056"/>
                    <a:pt x="175" y="17078"/>
                  </a:cubicBezTo>
                  <a:cubicBezTo>
                    <a:pt x="175" y="17086"/>
                    <a:pt x="189" y="17086"/>
                    <a:pt x="189" y="17093"/>
                  </a:cubicBezTo>
                  <a:cubicBezTo>
                    <a:pt x="189" y="17100"/>
                    <a:pt x="203" y="17108"/>
                    <a:pt x="203" y="17115"/>
                  </a:cubicBezTo>
                  <a:cubicBezTo>
                    <a:pt x="288" y="17233"/>
                    <a:pt x="402" y="17344"/>
                    <a:pt x="543" y="17440"/>
                  </a:cubicBezTo>
                  <a:cubicBezTo>
                    <a:pt x="558" y="17455"/>
                    <a:pt x="572" y="17469"/>
                    <a:pt x="586" y="17477"/>
                  </a:cubicBezTo>
                  <a:cubicBezTo>
                    <a:pt x="614" y="17492"/>
                    <a:pt x="643" y="17506"/>
                    <a:pt x="671" y="17528"/>
                  </a:cubicBezTo>
                  <a:cubicBezTo>
                    <a:pt x="798" y="17617"/>
                    <a:pt x="954" y="17698"/>
                    <a:pt x="1124" y="17772"/>
                  </a:cubicBezTo>
                  <a:cubicBezTo>
                    <a:pt x="1152" y="17779"/>
                    <a:pt x="1167" y="17794"/>
                    <a:pt x="1181" y="17802"/>
                  </a:cubicBezTo>
                  <a:lnTo>
                    <a:pt x="7370" y="20319"/>
                  </a:lnTo>
                  <a:lnTo>
                    <a:pt x="7370" y="20319"/>
                  </a:lnTo>
                  <a:lnTo>
                    <a:pt x="7370" y="20319"/>
                  </a:lnTo>
                  <a:cubicBezTo>
                    <a:pt x="7682" y="20452"/>
                    <a:pt x="8064" y="20548"/>
                    <a:pt x="8475" y="20607"/>
                  </a:cubicBezTo>
                  <a:lnTo>
                    <a:pt x="12668" y="21175"/>
                  </a:lnTo>
                  <a:lnTo>
                    <a:pt x="15359" y="21537"/>
                  </a:lnTo>
                  <a:cubicBezTo>
                    <a:pt x="15755" y="21589"/>
                    <a:pt x="16138" y="21596"/>
                    <a:pt x="16520" y="21574"/>
                  </a:cubicBezTo>
                  <a:cubicBezTo>
                    <a:pt x="17838" y="21485"/>
                    <a:pt x="18971" y="20969"/>
                    <a:pt x="19226" y="20238"/>
                  </a:cubicBezTo>
                  <a:cubicBezTo>
                    <a:pt x="21138" y="14967"/>
                    <a:pt x="21591" y="9622"/>
                    <a:pt x="20458" y="4351"/>
                  </a:cubicBezTo>
                  <a:cubicBezTo>
                    <a:pt x="20430" y="4241"/>
                    <a:pt x="20373" y="4130"/>
                    <a:pt x="20302" y="4027"/>
                  </a:cubicBezTo>
                  <a:close/>
                  <a:moveTo>
                    <a:pt x="14127" y="1524"/>
                  </a:moveTo>
                  <a:cubicBezTo>
                    <a:pt x="14112" y="1502"/>
                    <a:pt x="14098" y="1480"/>
                    <a:pt x="14084" y="1458"/>
                  </a:cubicBezTo>
                  <a:cubicBezTo>
                    <a:pt x="14098" y="1473"/>
                    <a:pt x="14112" y="1487"/>
                    <a:pt x="14127" y="1509"/>
                  </a:cubicBezTo>
                  <a:cubicBezTo>
                    <a:pt x="14127" y="1517"/>
                    <a:pt x="14127" y="1524"/>
                    <a:pt x="14127" y="1524"/>
                  </a:cubicBezTo>
                  <a:close/>
                </a:path>
              </a:pathLst>
            </a:custGeom>
            <a:solidFill>
              <a:srgbClr val="676F4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B8E7AF7C-B817-4F0F-8657-9F4F0D39B3E9}"/>
                </a:ext>
              </a:extLst>
            </p:cNvPr>
            <p:cNvSpPr/>
            <p:nvPr/>
          </p:nvSpPr>
          <p:spPr>
            <a:xfrm>
              <a:off x="9398810" y="2074996"/>
              <a:ext cx="475136" cy="116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7" h="21584" extrusionOk="0">
                  <a:moveTo>
                    <a:pt x="5411" y="13"/>
                  </a:moveTo>
                  <a:cubicBezTo>
                    <a:pt x="5743" y="-4"/>
                    <a:pt x="6095" y="-4"/>
                    <a:pt x="6467" y="13"/>
                  </a:cubicBezTo>
                  <a:lnTo>
                    <a:pt x="15967" y="497"/>
                  </a:lnTo>
                  <a:cubicBezTo>
                    <a:pt x="17921" y="597"/>
                    <a:pt x="19485" y="1249"/>
                    <a:pt x="19700" y="2084"/>
                  </a:cubicBezTo>
                  <a:cubicBezTo>
                    <a:pt x="21264" y="8048"/>
                    <a:pt x="20639" y="14095"/>
                    <a:pt x="18000" y="20059"/>
                  </a:cubicBezTo>
                  <a:cubicBezTo>
                    <a:pt x="17628" y="20886"/>
                    <a:pt x="16084" y="21471"/>
                    <a:pt x="14266" y="21571"/>
                  </a:cubicBezTo>
                  <a:cubicBezTo>
                    <a:pt x="13758" y="21596"/>
                    <a:pt x="13210" y="21588"/>
                    <a:pt x="12663" y="21529"/>
                  </a:cubicBezTo>
                  <a:lnTo>
                    <a:pt x="8949" y="21120"/>
                  </a:lnTo>
                  <a:lnTo>
                    <a:pt x="3163" y="20477"/>
                  </a:lnTo>
                  <a:cubicBezTo>
                    <a:pt x="974" y="20234"/>
                    <a:pt x="-336" y="19316"/>
                    <a:pt x="75" y="18363"/>
                  </a:cubicBezTo>
                  <a:cubicBezTo>
                    <a:pt x="778" y="16735"/>
                    <a:pt x="1326" y="15106"/>
                    <a:pt x="1697" y="13469"/>
                  </a:cubicBezTo>
                  <a:cubicBezTo>
                    <a:pt x="2577" y="9652"/>
                    <a:pt x="2596" y="5826"/>
                    <a:pt x="1677" y="2034"/>
                  </a:cubicBezTo>
                  <a:cubicBezTo>
                    <a:pt x="1423" y="1007"/>
                    <a:pt x="3163" y="130"/>
                    <a:pt x="5411" y="13"/>
                  </a:cubicBezTo>
                  <a:close/>
                </a:path>
              </a:pathLst>
            </a:custGeom>
            <a:solidFill>
              <a:srgbClr val="939C6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3B1376F4-10FB-49AA-BCA6-107574A05FCD}"/>
                </a:ext>
              </a:extLst>
            </p:cNvPr>
            <p:cNvSpPr/>
            <p:nvPr/>
          </p:nvSpPr>
          <p:spPr>
            <a:xfrm>
              <a:off x="9016087" y="3818885"/>
              <a:ext cx="864725" cy="848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21577" y="8717"/>
                  </a:moveTo>
                  <a:cubicBezTo>
                    <a:pt x="21589" y="8625"/>
                    <a:pt x="21600" y="8522"/>
                    <a:pt x="21600" y="8430"/>
                  </a:cubicBezTo>
                  <a:cubicBezTo>
                    <a:pt x="21600" y="8373"/>
                    <a:pt x="21600" y="8315"/>
                    <a:pt x="21589" y="8258"/>
                  </a:cubicBezTo>
                  <a:cubicBezTo>
                    <a:pt x="21589" y="8177"/>
                    <a:pt x="21577" y="8085"/>
                    <a:pt x="21566" y="8005"/>
                  </a:cubicBezTo>
                  <a:cubicBezTo>
                    <a:pt x="21555" y="7948"/>
                    <a:pt x="21544" y="7890"/>
                    <a:pt x="21532" y="7833"/>
                  </a:cubicBezTo>
                  <a:cubicBezTo>
                    <a:pt x="21510" y="7753"/>
                    <a:pt x="21498" y="7672"/>
                    <a:pt x="21476" y="7603"/>
                  </a:cubicBezTo>
                  <a:cubicBezTo>
                    <a:pt x="21465" y="7580"/>
                    <a:pt x="21465" y="7557"/>
                    <a:pt x="21453" y="7534"/>
                  </a:cubicBezTo>
                  <a:cubicBezTo>
                    <a:pt x="21442" y="7511"/>
                    <a:pt x="21431" y="7500"/>
                    <a:pt x="21431" y="7477"/>
                  </a:cubicBezTo>
                  <a:cubicBezTo>
                    <a:pt x="21363" y="7281"/>
                    <a:pt x="21261" y="7098"/>
                    <a:pt x="21148" y="6926"/>
                  </a:cubicBezTo>
                  <a:cubicBezTo>
                    <a:pt x="21137" y="6903"/>
                    <a:pt x="21115" y="6891"/>
                    <a:pt x="21103" y="6868"/>
                  </a:cubicBezTo>
                  <a:cubicBezTo>
                    <a:pt x="20979" y="6696"/>
                    <a:pt x="20832" y="6524"/>
                    <a:pt x="20652" y="6397"/>
                  </a:cubicBezTo>
                  <a:cubicBezTo>
                    <a:pt x="20652" y="6397"/>
                    <a:pt x="20652" y="6397"/>
                    <a:pt x="20652" y="6397"/>
                  </a:cubicBezTo>
                  <a:lnTo>
                    <a:pt x="15717" y="2481"/>
                  </a:lnTo>
                  <a:cubicBezTo>
                    <a:pt x="15729" y="2481"/>
                    <a:pt x="15729" y="2493"/>
                    <a:pt x="15729" y="2504"/>
                  </a:cubicBezTo>
                  <a:cubicBezTo>
                    <a:pt x="15469" y="2298"/>
                    <a:pt x="15164" y="2137"/>
                    <a:pt x="14825" y="2045"/>
                  </a:cubicBezTo>
                  <a:lnTo>
                    <a:pt x="9428" y="610"/>
                  </a:lnTo>
                  <a:lnTo>
                    <a:pt x="8852" y="460"/>
                  </a:lnTo>
                  <a:lnTo>
                    <a:pt x="7418" y="81"/>
                  </a:lnTo>
                  <a:cubicBezTo>
                    <a:pt x="7102" y="1"/>
                    <a:pt x="6786" y="-22"/>
                    <a:pt x="6481" y="24"/>
                  </a:cubicBezTo>
                  <a:cubicBezTo>
                    <a:pt x="6131" y="70"/>
                    <a:pt x="5815" y="208"/>
                    <a:pt x="5521" y="391"/>
                  </a:cubicBezTo>
                  <a:cubicBezTo>
                    <a:pt x="5431" y="449"/>
                    <a:pt x="5341" y="483"/>
                    <a:pt x="5250" y="552"/>
                  </a:cubicBezTo>
                  <a:cubicBezTo>
                    <a:pt x="5217" y="575"/>
                    <a:pt x="5194" y="621"/>
                    <a:pt x="5160" y="644"/>
                  </a:cubicBezTo>
                  <a:cubicBezTo>
                    <a:pt x="5025" y="770"/>
                    <a:pt x="4889" y="896"/>
                    <a:pt x="4776" y="1046"/>
                  </a:cubicBezTo>
                  <a:cubicBezTo>
                    <a:pt x="4731" y="1115"/>
                    <a:pt x="4697" y="1207"/>
                    <a:pt x="4652" y="1275"/>
                  </a:cubicBezTo>
                  <a:cubicBezTo>
                    <a:pt x="4584" y="1402"/>
                    <a:pt x="4494" y="1528"/>
                    <a:pt x="4449" y="1666"/>
                  </a:cubicBezTo>
                  <a:cubicBezTo>
                    <a:pt x="4449" y="1666"/>
                    <a:pt x="4449" y="1666"/>
                    <a:pt x="4449" y="1666"/>
                  </a:cubicBezTo>
                  <a:cubicBezTo>
                    <a:pt x="3274" y="5042"/>
                    <a:pt x="1874" y="8361"/>
                    <a:pt x="260" y="11622"/>
                  </a:cubicBezTo>
                  <a:cubicBezTo>
                    <a:pt x="181" y="11771"/>
                    <a:pt x="124" y="11921"/>
                    <a:pt x="90" y="12081"/>
                  </a:cubicBezTo>
                  <a:cubicBezTo>
                    <a:pt x="90" y="12093"/>
                    <a:pt x="79" y="12116"/>
                    <a:pt x="79" y="12127"/>
                  </a:cubicBezTo>
                  <a:cubicBezTo>
                    <a:pt x="68" y="12173"/>
                    <a:pt x="68" y="12208"/>
                    <a:pt x="56" y="12254"/>
                  </a:cubicBezTo>
                  <a:cubicBezTo>
                    <a:pt x="34" y="12357"/>
                    <a:pt x="23" y="12449"/>
                    <a:pt x="11" y="12552"/>
                  </a:cubicBezTo>
                  <a:cubicBezTo>
                    <a:pt x="11" y="12587"/>
                    <a:pt x="0" y="12610"/>
                    <a:pt x="0" y="12644"/>
                  </a:cubicBezTo>
                  <a:cubicBezTo>
                    <a:pt x="0" y="12690"/>
                    <a:pt x="0" y="12724"/>
                    <a:pt x="0" y="12759"/>
                  </a:cubicBezTo>
                  <a:cubicBezTo>
                    <a:pt x="0" y="12839"/>
                    <a:pt x="0" y="12931"/>
                    <a:pt x="11" y="13011"/>
                  </a:cubicBezTo>
                  <a:cubicBezTo>
                    <a:pt x="11" y="13057"/>
                    <a:pt x="23" y="13103"/>
                    <a:pt x="23" y="13149"/>
                  </a:cubicBezTo>
                  <a:cubicBezTo>
                    <a:pt x="23" y="13184"/>
                    <a:pt x="34" y="13218"/>
                    <a:pt x="45" y="13241"/>
                  </a:cubicBezTo>
                  <a:cubicBezTo>
                    <a:pt x="56" y="13321"/>
                    <a:pt x="79" y="13390"/>
                    <a:pt x="102" y="13471"/>
                  </a:cubicBezTo>
                  <a:cubicBezTo>
                    <a:pt x="113" y="13505"/>
                    <a:pt x="113" y="13540"/>
                    <a:pt x="124" y="13574"/>
                  </a:cubicBezTo>
                  <a:cubicBezTo>
                    <a:pt x="124" y="13586"/>
                    <a:pt x="135" y="13597"/>
                    <a:pt x="147" y="13620"/>
                  </a:cubicBezTo>
                  <a:cubicBezTo>
                    <a:pt x="147" y="13620"/>
                    <a:pt x="147" y="13620"/>
                    <a:pt x="147" y="13620"/>
                  </a:cubicBezTo>
                  <a:cubicBezTo>
                    <a:pt x="158" y="13643"/>
                    <a:pt x="158" y="13677"/>
                    <a:pt x="169" y="13700"/>
                  </a:cubicBezTo>
                  <a:cubicBezTo>
                    <a:pt x="226" y="13850"/>
                    <a:pt x="305" y="13987"/>
                    <a:pt x="395" y="14125"/>
                  </a:cubicBezTo>
                  <a:cubicBezTo>
                    <a:pt x="406" y="14148"/>
                    <a:pt x="418" y="14160"/>
                    <a:pt x="429" y="14183"/>
                  </a:cubicBezTo>
                  <a:cubicBezTo>
                    <a:pt x="452" y="14206"/>
                    <a:pt x="474" y="14229"/>
                    <a:pt x="485" y="14252"/>
                  </a:cubicBezTo>
                  <a:cubicBezTo>
                    <a:pt x="553" y="14332"/>
                    <a:pt x="610" y="14412"/>
                    <a:pt x="689" y="14493"/>
                  </a:cubicBezTo>
                  <a:cubicBezTo>
                    <a:pt x="723" y="14539"/>
                    <a:pt x="768" y="14573"/>
                    <a:pt x="813" y="14608"/>
                  </a:cubicBezTo>
                  <a:cubicBezTo>
                    <a:pt x="847" y="14642"/>
                    <a:pt x="892" y="14688"/>
                    <a:pt x="926" y="14722"/>
                  </a:cubicBezTo>
                  <a:lnTo>
                    <a:pt x="948" y="14734"/>
                  </a:lnTo>
                  <a:lnTo>
                    <a:pt x="5860" y="18627"/>
                  </a:lnTo>
                  <a:cubicBezTo>
                    <a:pt x="6075" y="18788"/>
                    <a:pt x="6312" y="18925"/>
                    <a:pt x="6571" y="19017"/>
                  </a:cubicBezTo>
                  <a:lnTo>
                    <a:pt x="8254" y="19591"/>
                  </a:lnTo>
                  <a:lnTo>
                    <a:pt x="13561" y="21417"/>
                  </a:lnTo>
                  <a:cubicBezTo>
                    <a:pt x="13922" y="21544"/>
                    <a:pt x="14306" y="21578"/>
                    <a:pt x="14667" y="21532"/>
                  </a:cubicBezTo>
                  <a:cubicBezTo>
                    <a:pt x="15446" y="21429"/>
                    <a:pt x="16158" y="20969"/>
                    <a:pt x="16542" y="20223"/>
                  </a:cubicBezTo>
                  <a:cubicBezTo>
                    <a:pt x="18405" y="16652"/>
                    <a:pt x="20031" y="12988"/>
                    <a:pt x="21397" y="9268"/>
                  </a:cubicBezTo>
                  <a:cubicBezTo>
                    <a:pt x="21453" y="9130"/>
                    <a:pt x="21487" y="8980"/>
                    <a:pt x="21510" y="8843"/>
                  </a:cubicBezTo>
                  <a:cubicBezTo>
                    <a:pt x="21566" y="8809"/>
                    <a:pt x="21566" y="8763"/>
                    <a:pt x="21577" y="8717"/>
                  </a:cubicBezTo>
                  <a:close/>
                </a:path>
              </a:pathLst>
            </a:custGeom>
            <a:solidFill>
              <a:srgbClr val="43584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6633089-CE5C-43B1-BC09-36B4C76ADC14}"/>
                </a:ext>
              </a:extLst>
            </p:cNvPr>
            <p:cNvSpPr/>
            <p:nvPr/>
          </p:nvSpPr>
          <p:spPr>
            <a:xfrm>
              <a:off x="8885865" y="4882404"/>
              <a:ext cx="1246248" cy="1109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524" extrusionOk="0">
                  <a:moveTo>
                    <a:pt x="21301" y="9923"/>
                  </a:moveTo>
                  <a:cubicBezTo>
                    <a:pt x="21309" y="9879"/>
                    <a:pt x="21317" y="9826"/>
                    <a:pt x="21325" y="9782"/>
                  </a:cubicBezTo>
                  <a:cubicBezTo>
                    <a:pt x="21340" y="9668"/>
                    <a:pt x="21340" y="9554"/>
                    <a:pt x="21332" y="9440"/>
                  </a:cubicBezTo>
                  <a:cubicBezTo>
                    <a:pt x="21332" y="9405"/>
                    <a:pt x="21332" y="9379"/>
                    <a:pt x="21332" y="9344"/>
                  </a:cubicBezTo>
                  <a:cubicBezTo>
                    <a:pt x="21317" y="9204"/>
                    <a:pt x="21294" y="9063"/>
                    <a:pt x="21255" y="8923"/>
                  </a:cubicBezTo>
                  <a:cubicBezTo>
                    <a:pt x="21255" y="8914"/>
                    <a:pt x="21255" y="8905"/>
                    <a:pt x="21247" y="8897"/>
                  </a:cubicBezTo>
                  <a:cubicBezTo>
                    <a:pt x="21239" y="8879"/>
                    <a:pt x="21224" y="8861"/>
                    <a:pt x="21216" y="8835"/>
                  </a:cubicBezTo>
                  <a:cubicBezTo>
                    <a:pt x="21177" y="8712"/>
                    <a:pt x="21123" y="8598"/>
                    <a:pt x="21061" y="8493"/>
                  </a:cubicBezTo>
                  <a:cubicBezTo>
                    <a:pt x="21038" y="8458"/>
                    <a:pt x="21023" y="8423"/>
                    <a:pt x="20999" y="8388"/>
                  </a:cubicBezTo>
                  <a:cubicBezTo>
                    <a:pt x="20914" y="8256"/>
                    <a:pt x="20821" y="8142"/>
                    <a:pt x="20705" y="8037"/>
                  </a:cubicBezTo>
                  <a:cubicBezTo>
                    <a:pt x="20705" y="8037"/>
                    <a:pt x="20705" y="8037"/>
                    <a:pt x="20705" y="8037"/>
                  </a:cubicBezTo>
                  <a:lnTo>
                    <a:pt x="17323" y="5047"/>
                  </a:lnTo>
                  <a:cubicBezTo>
                    <a:pt x="17339" y="5064"/>
                    <a:pt x="17347" y="5082"/>
                    <a:pt x="17362" y="5091"/>
                  </a:cubicBezTo>
                  <a:cubicBezTo>
                    <a:pt x="17285" y="5020"/>
                    <a:pt x="17207" y="4950"/>
                    <a:pt x="17122" y="4889"/>
                  </a:cubicBezTo>
                  <a:lnTo>
                    <a:pt x="9956" y="250"/>
                  </a:lnTo>
                  <a:cubicBezTo>
                    <a:pt x="9631" y="39"/>
                    <a:pt x="9267" y="-31"/>
                    <a:pt x="8919" y="13"/>
                  </a:cubicBezTo>
                  <a:cubicBezTo>
                    <a:pt x="8470" y="74"/>
                    <a:pt x="8052" y="337"/>
                    <a:pt x="7758" y="776"/>
                  </a:cubicBezTo>
                  <a:cubicBezTo>
                    <a:pt x="5552" y="4073"/>
                    <a:pt x="3122" y="7230"/>
                    <a:pt x="491" y="10230"/>
                  </a:cubicBezTo>
                  <a:cubicBezTo>
                    <a:pt x="-260" y="11089"/>
                    <a:pt x="-128" y="12501"/>
                    <a:pt x="746" y="13167"/>
                  </a:cubicBezTo>
                  <a:cubicBezTo>
                    <a:pt x="715" y="13141"/>
                    <a:pt x="684" y="13115"/>
                    <a:pt x="653" y="13089"/>
                  </a:cubicBezTo>
                  <a:lnTo>
                    <a:pt x="4035" y="16079"/>
                  </a:lnTo>
                  <a:cubicBezTo>
                    <a:pt x="4066" y="16105"/>
                    <a:pt x="4097" y="16132"/>
                    <a:pt x="4128" y="16158"/>
                  </a:cubicBezTo>
                  <a:lnTo>
                    <a:pt x="10753" y="21201"/>
                  </a:lnTo>
                  <a:cubicBezTo>
                    <a:pt x="11101" y="21464"/>
                    <a:pt x="11511" y="21569"/>
                    <a:pt x="11906" y="21508"/>
                  </a:cubicBezTo>
                  <a:cubicBezTo>
                    <a:pt x="12262" y="21455"/>
                    <a:pt x="12602" y="21280"/>
                    <a:pt x="12873" y="20981"/>
                  </a:cubicBezTo>
                  <a:cubicBezTo>
                    <a:pt x="15806" y="17754"/>
                    <a:pt x="18515" y="14334"/>
                    <a:pt x="20976" y="10747"/>
                  </a:cubicBezTo>
                  <a:cubicBezTo>
                    <a:pt x="21061" y="10624"/>
                    <a:pt x="21131" y="10484"/>
                    <a:pt x="21185" y="10352"/>
                  </a:cubicBezTo>
                  <a:cubicBezTo>
                    <a:pt x="21201" y="10309"/>
                    <a:pt x="21216" y="10265"/>
                    <a:pt x="21232" y="10221"/>
                  </a:cubicBezTo>
                  <a:cubicBezTo>
                    <a:pt x="21263" y="10124"/>
                    <a:pt x="21286" y="10028"/>
                    <a:pt x="21301" y="9923"/>
                  </a:cubicBezTo>
                  <a:close/>
                </a:path>
              </a:pathLst>
            </a:custGeom>
            <a:solidFill>
              <a:srgbClr val="42556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5D4DB8E2-12B2-4879-B6EC-7E09421E5497}"/>
                </a:ext>
              </a:extLst>
            </p:cNvPr>
            <p:cNvSpPr/>
            <p:nvPr/>
          </p:nvSpPr>
          <p:spPr>
            <a:xfrm>
              <a:off x="6716140" y="2790562"/>
              <a:ext cx="887771" cy="945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542" extrusionOk="0">
                  <a:moveTo>
                    <a:pt x="21252" y="7759"/>
                  </a:moveTo>
                  <a:cubicBezTo>
                    <a:pt x="21230" y="7687"/>
                    <a:pt x="21219" y="7626"/>
                    <a:pt x="21198" y="7554"/>
                  </a:cubicBezTo>
                  <a:cubicBezTo>
                    <a:pt x="21187" y="7533"/>
                    <a:pt x="21187" y="7512"/>
                    <a:pt x="21187" y="7502"/>
                  </a:cubicBezTo>
                  <a:cubicBezTo>
                    <a:pt x="21176" y="7481"/>
                    <a:pt x="21165" y="7471"/>
                    <a:pt x="21165" y="7461"/>
                  </a:cubicBezTo>
                  <a:cubicBezTo>
                    <a:pt x="21100" y="7286"/>
                    <a:pt x="21002" y="7121"/>
                    <a:pt x="20894" y="6967"/>
                  </a:cubicBezTo>
                  <a:cubicBezTo>
                    <a:pt x="20883" y="6946"/>
                    <a:pt x="20861" y="6936"/>
                    <a:pt x="20850" y="6915"/>
                  </a:cubicBezTo>
                  <a:cubicBezTo>
                    <a:pt x="20731" y="6761"/>
                    <a:pt x="20579" y="6606"/>
                    <a:pt x="20416" y="6483"/>
                  </a:cubicBezTo>
                  <a:lnTo>
                    <a:pt x="15670" y="2972"/>
                  </a:lnTo>
                  <a:cubicBezTo>
                    <a:pt x="15692" y="2982"/>
                    <a:pt x="15703" y="3013"/>
                    <a:pt x="15724" y="3023"/>
                  </a:cubicBezTo>
                  <a:cubicBezTo>
                    <a:pt x="15529" y="2869"/>
                    <a:pt x="15301" y="2735"/>
                    <a:pt x="15040" y="2643"/>
                  </a:cubicBezTo>
                  <a:lnTo>
                    <a:pt x="8546" y="357"/>
                  </a:lnTo>
                  <a:lnTo>
                    <a:pt x="7927" y="141"/>
                  </a:lnTo>
                  <a:cubicBezTo>
                    <a:pt x="7558" y="7"/>
                    <a:pt x="7178" y="-24"/>
                    <a:pt x="6809" y="17"/>
                  </a:cubicBezTo>
                  <a:cubicBezTo>
                    <a:pt x="5940" y="120"/>
                    <a:pt x="5158" y="676"/>
                    <a:pt x="4854" y="1531"/>
                  </a:cubicBezTo>
                  <a:cubicBezTo>
                    <a:pt x="3616" y="4980"/>
                    <a:pt x="2074" y="8357"/>
                    <a:pt x="271" y="11651"/>
                  </a:cubicBezTo>
                  <a:cubicBezTo>
                    <a:pt x="-272" y="12629"/>
                    <a:pt x="32" y="13803"/>
                    <a:pt x="901" y="14451"/>
                  </a:cubicBezTo>
                  <a:cubicBezTo>
                    <a:pt x="901" y="14451"/>
                    <a:pt x="901" y="14451"/>
                    <a:pt x="901" y="14451"/>
                  </a:cubicBezTo>
                  <a:lnTo>
                    <a:pt x="5647" y="17962"/>
                  </a:lnTo>
                  <a:cubicBezTo>
                    <a:pt x="5777" y="18055"/>
                    <a:pt x="5918" y="18137"/>
                    <a:pt x="6070" y="18209"/>
                  </a:cubicBezTo>
                  <a:lnTo>
                    <a:pt x="6418" y="18374"/>
                  </a:lnTo>
                  <a:lnTo>
                    <a:pt x="12749" y="21319"/>
                  </a:lnTo>
                  <a:cubicBezTo>
                    <a:pt x="13172" y="21514"/>
                    <a:pt x="13628" y="21576"/>
                    <a:pt x="14074" y="21524"/>
                  </a:cubicBezTo>
                  <a:cubicBezTo>
                    <a:pt x="14823" y="21432"/>
                    <a:pt x="15518" y="21010"/>
                    <a:pt x="15909" y="20330"/>
                  </a:cubicBezTo>
                  <a:cubicBezTo>
                    <a:pt x="17994" y="16665"/>
                    <a:pt x="19775" y="12887"/>
                    <a:pt x="21198" y="9026"/>
                  </a:cubicBezTo>
                  <a:cubicBezTo>
                    <a:pt x="21241" y="8902"/>
                    <a:pt x="21274" y="8779"/>
                    <a:pt x="21295" y="8655"/>
                  </a:cubicBezTo>
                  <a:cubicBezTo>
                    <a:pt x="21306" y="8614"/>
                    <a:pt x="21306" y="8573"/>
                    <a:pt x="21306" y="8532"/>
                  </a:cubicBezTo>
                  <a:cubicBezTo>
                    <a:pt x="21317" y="8449"/>
                    <a:pt x="21328" y="8367"/>
                    <a:pt x="21328" y="8284"/>
                  </a:cubicBezTo>
                  <a:cubicBezTo>
                    <a:pt x="21328" y="8233"/>
                    <a:pt x="21317" y="8192"/>
                    <a:pt x="21317" y="8140"/>
                  </a:cubicBezTo>
                  <a:cubicBezTo>
                    <a:pt x="21317" y="8068"/>
                    <a:pt x="21306" y="7996"/>
                    <a:pt x="21295" y="7914"/>
                  </a:cubicBezTo>
                  <a:cubicBezTo>
                    <a:pt x="21285" y="7852"/>
                    <a:pt x="21274" y="7811"/>
                    <a:pt x="21252" y="7759"/>
                  </a:cubicBezTo>
                  <a:close/>
                </a:path>
              </a:pathLst>
            </a:custGeom>
            <a:solidFill>
              <a:srgbClr val="54898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81C9E8B4-5402-4E7C-A5D8-88488C5742FA}"/>
                </a:ext>
              </a:extLst>
            </p:cNvPr>
            <p:cNvSpPr/>
            <p:nvPr/>
          </p:nvSpPr>
          <p:spPr>
            <a:xfrm>
              <a:off x="6716140" y="2790559"/>
              <a:ext cx="690403" cy="79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1530" extrusionOk="0">
                  <a:moveTo>
                    <a:pt x="8553" y="20"/>
                  </a:moveTo>
                  <a:cubicBezTo>
                    <a:pt x="9016" y="-29"/>
                    <a:pt x="9492" y="8"/>
                    <a:pt x="9955" y="168"/>
                  </a:cubicBezTo>
                  <a:lnTo>
                    <a:pt x="10732" y="426"/>
                  </a:lnTo>
                  <a:lnTo>
                    <a:pt x="18876" y="3155"/>
                  </a:lnTo>
                  <a:cubicBezTo>
                    <a:pt x="20401" y="3671"/>
                    <a:pt x="21164" y="5196"/>
                    <a:pt x="20633" y="6585"/>
                  </a:cubicBezTo>
                  <a:cubicBezTo>
                    <a:pt x="18849" y="11195"/>
                    <a:pt x="16615" y="15707"/>
                    <a:pt x="14000" y="20083"/>
                  </a:cubicBezTo>
                  <a:cubicBezTo>
                    <a:pt x="13510" y="20895"/>
                    <a:pt x="12638" y="21411"/>
                    <a:pt x="11699" y="21509"/>
                  </a:cubicBezTo>
                  <a:cubicBezTo>
                    <a:pt x="11154" y="21571"/>
                    <a:pt x="10568" y="21497"/>
                    <a:pt x="10037" y="21264"/>
                  </a:cubicBezTo>
                  <a:lnTo>
                    <a:pt x="2097" y="17748"/>
                  </a:lnTo>
                  <a:lnTo>
                    <a:pt x="1661" y="17551"/>
                  </a:lnTo>
                  <a:cubicBezTo>
                    <a:pt x="163" y="16899"/>
                    <a:pt x="-436" y="15252"/>
                    <a:pt x="340" y="13912"/>
                  </a:cubicBezTo>
                  <a:cubicBezTo>
                    <a:pt x="2601" y="9978"/>
                    <a:pt x="4535" y="5946"/>
                    <a:pt x="6088" y="1827"/>
                  </a:cubicBezTo>
                  <a:cubicBezTo>
                    <a:pt x="6483" y="807"/>
                    <a:pt x="7463" y="143"/>
                    <a:pt x="8553" y="20"/>
                  </a:cubicBezTo>
                  <a:close/>
                </a:path>
              </a:pathLst>
            </a:custGeom>
            <a:solidFill>
              <a:srgbClr val="81C3B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446AA8AE-0850-4BCD-9C47-64BD2AC7D849}"/>
                </a:ext>
              </a:extLst>
            </p:cNvPr>
            <p:cNvSpPr/>
            <p:nvPr/>
          </p:nvSpPr>
          <p:spPr>
            <a:xfrm>
              <a:off x="9016087" y="3818885"/>
              <a:ext cx="666531" cy="694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5" h="21548" extrusionOk="0">
                  <a:moveTo>
                    <a:pt x="8021" y="22"/>
                  </a:moveTo>
                  <a:cubicBezTo>
                    <a:pt x="8399" y="-20"/>
                    <a:pt x="8791" y="-6"/>
                    <a:pt x="9183" y="92"/>
                  </a:cubicBezTo>
                  <a:lnTo>
                    <a:pt x="11677" y="737"/>
                  </a:lnTo>
                  <a:lnTo>
                    <a:pt x="18372" y="2489"/>
                  </a:lnTo>
                  <a:cubicBezTo>
                    <a:pt x="20137" y="2938"/>
                    <a:pt x="21090" y="4830"/>
                    <a:pt x="20460" y="6554"/>
                  </a:cubicBezTo>
                  <a:cubicBezTo>
                    <a:pt x="18765" y="11095"/>
                    <a:pt x="16748" y="15553"/>
                    <a:pt x="14436" y="19926"/>
                  </a:cubicBezTo>
                  <a:cubicBezTo>
                    <a:pt x="13960" y="20837"/>
                    <a:pt x="13064" y="21398"/>
                    <a:pt x="12111" y="21524"/>
                  </a:cubicBezTo>
                  <a:cubicBezTo>
                    <a:pt x="11663" y="21580"/>
                    <a:pt x="11186" y="21538"/>
                    <a:pt x="10738" y="21384"/>
                  </a:cubicBezTo>
                  <a:lnTo>
                    <a:pt x="4155" y="19155"/>
                  </a:lnTo>
                  <a:lnTo>
                    <a:pt x="2067" y="18454"/>
                  </a:lnTo>
                  <a:cubicBezTo>
                    <a:pt x="316" y="17852"/>
                    <a:pt x="-510" y="15847"/>
                    <a:pt x="330" y="14193"/>
                  </a:cubicBezTo>
                  <a:cubicBezTo>
                    <a:pt x="2334" y="10212"/>
                    <a:pt x="4071" y="6162"/>
                    <a:pt x="5527" y="2041"/>
                  </a:cubicBezTo>
                  <a:cubicBezTo>
                    <a:pt x="5892" y="905"/>
                    <a:pt x="6900" y="162"/>
                    <a:pt x="8021" y="22"/>
                  </a:cubicBezTo>
                  <a:close/>
                </a:path>
              </a:pathLst>
            </a:custGeom>
            <a:solidFill>
              <a:srgbClr val="5D735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41BF5412-37D3-49BB-AA9D-8AC8D18FFD3D}"/>
                </a:ext>
              </a:extLst>
            </p:cNvPr>
            <p:cNvSpPr/>
            <p:nvPr/>
          </p:nvSpPr>
          <p:spPr>
            <a:xfrm>
              <a:off x="8885861" y="4882408"/>
              <a:ext cx="1049564" cy="95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6" h="21512" extrusionOk="0">
                  <a:moveTo>
                    <a:pt x="10410" y="18"/>
                  </a:moveTo>
                  <a:cubicBezTo>
                    <a:pt x="10817" y="-43"/>
                    <a:pt x="11241" y="49"/>
                    <a:pt x="11621" y="293"/>
                  </a:cubicBezTo>
                  <a:lnTo>
                    <a:pt x="19986" y="5678"/>
                  </a:lnTo>
                  <a:cubicBezTo>
                    <a:pt x="21043" y="6360"/>
                    <a:pt x="21296" y="7927"/>
                    <a:pt x="20537" y="9006"/>
                  </a:cubicBezTo>
                  <a:cubicBezTo>
                    <a:pt x="17655" y="13169"/>
                    <a:pt x="14503" y="17139"/>
                    <a:pt x="11079" y="20885"/>
                  </a:cubicBezTo>
                  <a:cubicBezTo>
                    <a:pt x="10762" y="21231"/>
                    <a:pt x="10365" y="21435"/>
                    <a:pt x="9949" y="21496"/>
                  </a:cubicBezTo>
                  <a:cubicBezTo>
                    <a:pt x="9489" y="21557"/>
                    <a:pt x="9001" y="21445"/>
                    <a:pt x="8603" y="21140"/>
                  </a:cubicBezTo>
                  <a:lnTo>
                    <a:pt x="870" y="15287"/>
                  </a:lnTo>
                  <a:cubicBezTo>
                    <a:pt x="-150" y="14513"/>
                    <a:pt x="-304" y="12864"/>
                    <a:pt x="572" y="11877"/>
                  </a:cubicBezTo>
                  <a:cubicBezTo>
                    <a:pt x="3644" y="8396"/>
                    <a:pt x="6480" y="4731"/>
                    <a:pt x="9055" y="904"/>
                  </a:cubicBezTo>
                  <a:cubicBezTo>
                    <a:pt x="9398" y="405"/>
                    <a:pt x="9886" y="100"/>
                    <a:pt x="10410" y="18"/>
                  </a:cubicBezTo>
                  <a:close/>
                </a:path>
              </a:pathLst>
            </a:custGeom>
            <a:solidFill>
              <a:srgbClr val="64798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50104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278E8F-E7C3-4077-99FC-557D0BBB64FE}"/>
              </a:ext>
            </a:extLst>
          </p:cNvPr>
          <p:cNvGrpSpPr/>
          <p:nvPr userDrawn="1"/>
        </p:nvGrpSpPr>
        <p:grpSpPr>
          <a:xfrm flipH="1">
            <a:off x="7032669" y="3526455"/>
            <a:ext cx="2660562" cy="1617046"/>
            <a:chOff x="159898" y="794689"/>
            <a:chExt cx="9972215" cy="606331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8F87FDE-FF8B-4A4F-BE1D-0AF8D423409B}"/>
                </a:ext>
              </a:extLst>
            </p:cNvPr>
            <p:cNvSpPr/>
            <p:nvPr/>
          </p:nvSpPr>
          <p:spPr>
            <a:xfrm>
              <a:off x="1723487" y="2170277"/>
              <a:ext cx="8115251" cy="4687722"/>
            </a:xfrm>
            <a:custGeom>
              <a:avLst/>
              <a:gdLst>
                <a:gd name="connsiteX0" fmla="*/ 5775180 w 8115251"/>
                <a:gd name="connsiteY0" fmla="*/ 281 h 4687722"/>
                <a:gd name="connsiteX1" fmla="*/ 5814339 w 8115251"/>
                <a:gd name="connsiteY1" fmla="*/ 5116 h 4687722"/>
                <a:gd name="connsiteX2" fmla="*/ 7510316 w 8115251"/>
                <a:gd name="connsiteY2" fmla="*/ 581646 h 4687722"/>
                <a:gd name="connsiteX3" fmla="*/ 7966718 w 8115251"/>
                <a:gd name="connsiteY3" fmla="*/ 736657 h 4687722"/>
                <a:gd name="connsiteX4" fmla="*/ 7916757 w 8115251"/>
                <a:gd name="connsiteY4" fmla="*/ 999842 h 4687722"/>
                <a:gd name="connsiteX5" fmla="*/ 7983372 w 8115251"/>
                <a:gd name="connsiteY5" fmla="*/ 1117082 h 4687722"/>
                <a:gd name="connsiteX6" fmla="*/ 8115251 w 8115251"/>
                <a:gd name="connsiteY6" fmla="*/ 1157874 h 4687722"/>
                <a:gd name="connsiteX7" fmla="*/ 7919007 w 8115251"/>
                <a:gd name="connsiteY7" fmla="*/ 1836536 h 4687722"/>
                <a:gd name="connsiteX8" fmla="*/ 7839790 w 8115251"/>
                <a:gd name="connsiteY8" fmla="*/ 1811457 h 4687722"/>
                <a:gd name="connsiteX9" fmla="*/ 7802881 w 8115251"/>
                <a:gd name="connsiteY9" fmla="*/ 1807528 h 4687722"/>
                <a:gd name="connsiteX10" fmla="*/ 7718713 w 8115251"/>
                <a:gd name="connsiteY10" fmla="*/ 1868566 h 4687722"/>
                <a:gd name="connsiteX11" fmla="*/ 7533271 w 8115251"/>
                <a:gd name="connsiteY11" fmla="*/ 2252315 h 4687722"/>
                <a:gd name="connsiteX12" fmla="*/ 7583233 w 8115251"/>
                <a:gd name="connsiteY12" fmla="*/ 2392519 h 4687722"/>
                <a:gd name="connsiteX13" fmla="*/ 7649847 w 8115251"/>
                <a:gd name="connsiteY13" fmla="*/ 2418203 h 4687722"/>
                <a:gd name="connsiteX14" fmla="*/ 7156538 w 8115251"/>
                <a:gd name="connsiteY14" fmla="*/ 3145514 h 4687722"/>
                <a:gd name="connsiteX15" fmla="*/ 6524147 w 8115251"/>
                <a:gd name="connsiteY15" fmla="*/ 3791844 h 4687722"/>
                <a:gd name="connsiteX16" fmla="*/ 5297229 w 8115251"/>
                <a:gd name="connsiteY16" fmla="*/ 4623889 h 4687722"/>
                <a:gd name="connsiteX17" fmla="*/ 5180408 w 8115251"/>
                <a:gd name="connsiteY17" fmla="*/ 4687722 h 4687722"/>
                <a:gd name="connsiteX18" fmla="*/ 0 w 8115251"/>
                <a:gd name="connsiteY18" fmla="*/ 4687722 h 4687722"/>
                <a:gd name="connsiteX19" fmla="*/ 26751 w 8115251"/>
                <a:gd name="connsiteY19" fmla="*/ 4680915 h 4687722"/>
                <a:gd name="connsiteX20" fmla="*/ 4513100 w 8115251"/>
                <a:gd name="connsiteY20" fmla="*/ 2303683 h 4687722"/>
                <a:gd name="connsiteX21" fmla="*/ 4993356 w 8115251"/>
                <a:gd name="connsiteY21" fmla="*/ 1774895 h 4687722"/>
                <a:gd name="connsiteX22" fmla="*/ 5167095 w 8115251"/>
                <a:gd name="connsiteY22" fmla="*/ 1524400 h 4687722"/>
                <a:gd name="connsiteX23" fmla="*/ 5424553 w 8115251"/>
                <a:gd name="connsiteY23" fmla="*/ 1666115 h 4687722"/>
                <a:gd name="connsiteX24" fmla="*/ 5479015 w 8115251"/>
                <a:gd name="connsiteY24" fmla="*/ 1677598 h 4687722"/>
                <a:gd name="connsiteX25" fmla="*/ 5557782 w 8115251"/>
                <a:gd name="connsiteY25" fmla="*/ 1628949 h 4687722"/>
                <a:gd name="connsiteX26" fmla="*/ 5800386 w 8115251"/>
                <a:gd name="connsiteY26" fmla="*/ 1143371 h 4687722"/>
                <a:gd name="connsiteX27" fmla="*/ 5748174 w 8115251"/>
                <a:gd name="connsiteY27" fmla="*/ 1014648 h 4687722"/>
                <a:gd name="connsiteX28" fmla="*/ 5482615 w 8115251"/>
                <a:gd name="connsiteY28" fmla="*/ 901941 h 4687722"/>
                <a:gd name="connsiteX29" fmla="*/ 5683810 w 8115251"/>
                <a:gd name="connsiteY29" fmla="*/ 87909 h 4687722"/>
                <a:gd name="connsiteX30" fmla="*/ 5775180 w 8115251"/>
                <a:gd name="connsiteY30" fmla="*/ 281 h 468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15251" h="4687722">
                  <a:moveTo>
                    <a:pt x="5775180" y="281"/>
                  </a:moveTo>
                  <a:cubicBezTo>
                    <a:pt x="5788233" y="-625"/>
                    <a:pt x="5801286" y="583"/>
                    <a:pt x="5814339" y="5116"/>
                  </a:cubicBezTo>
                  <a:lnTo>
                    <a:pt x="7510316" y="581646"/>
                  </a:lnTo>
                  <a:lnTo>
                    <a:pt x="7966718" y="736657"/>
                  </a:lnTo>
                  <a:cubicBezTo>
                    <a:pt x="7953665" y="824889"/>
                    <a:pt x="7937011" y="912517"/>
                    <a:pt x="7916757" y="999842"/>
                  </a:cubicBezTo>
                  <a:cubicBezTo>
                    <a:pt x="7905054" y="1050304"/>
                    <a:pt x="7932960" y="1101974"/>
                    <a:pt x="7983372" y="1117082"/>
                  </a:cubicBezTo>
                  <a:lnTo>
                    <a:pt x="8115251" y="1157874"/>
                  </a:lnTo>
                  <a:cubicBezTo>
                    <a:pt x="8069341" y="1388124"/>
                    <a:pt x="8003626" y="1615049"/>
                    <a:pt x="7919007" y="1836536"/>
                  </a:cubicBezTo>
                  <a:lnTo>
                    <a:pt x="7839790" y="1811457"/>
                  </a:lnTo>
                  <a:cubicBezTo>
                    <a:pt x="7827637" y="1807831"/>
                    <a:pt x="7815034" y="1806622"/>
                    <a:pt x="7802881" y="1807528"/>
                  </a:cubicBezTo>
                  <a:cubicBezTo>
                    <a:pt x="7766873" y="1810248"/>
                    <a:pt x="7733116" y="1832910"/>
                    <a:pt x="7718713" y="1868566"/>
                  </a:cubicBezTo>
                  <a:cubicBezTo>
                    <a:pt x="7665601" y="1999101"/>
                    <a:pt x="7603487" y="2126916"/>
                    <a:pt x="7533271" y="2252315"/>
                  </a:cubicBezTo>
                  <a:cubicBezTo>
                    <a:pt x="7504015" y="2304287"/>
                    <a:pt x="7527420" y="2370159"/>
                    <a:pt x="7583233" y="2392519"/>
                  </a:cubicBezTo>
                  <a:lnTo>
                    <a:pt x="7649847" y="2418203"/>
                  </a:lnTo>
                  <a:cubicBezTo>
                    <a:pt x="7509416" y="2672324"/>
                    <a:pt x="7344679" y="2915264"/>
                    <a:pt x="7156538" y="3145514"/>
                  </a:cubicBezTo>
                  <a:cubicBezTo>
                    <a:pt x="6967495" y="3376065"/>
                    <a:pt x="6756399" y="3592415"/>
                    <a:pt x="6524147" y="3791844"/>
                  </a:cubicBezTo>
                  <a:cubicBezTo>
                    <a:pt x="6524147" y="3791844"/>
                    <a:pt x="6132818" y="4156037"/>
                    <a:pt x="5297229" y="4623889"/>
                  </a:cubicBezTo>
                  <a:lnTo>
                    <a:pt x="5180408" y="4687722"/>
                  </a:lnTo>
                  <a:lnTo>
                    <a:pt x="0" y="4687722"/>
                  </a:lnTo>
                  <a:lnTo>
                    <a:pt x="26751" y="4680915"/>
                  </a:lnTo>
                  <a:cubicBezTo>
                    <a:pt x="2784685" y="3935548"/>
                    <a:pt x="4513100" y="2303683"/>
                    <a:pt x="4513100" y="2303683"/>
                  </a:cubicBezTo>
                  <a:cubicBezTo>
                    <a:pt x="4690889" y="2139607"/>
                    <a:pt x="4852025" y="1962539"/>
                    <a:pt x="4993356" y="1774895"/>
                  </a:cubicBezTo>
                  <a:cubicBezTo>
                    <a:pt x="5055020" y="1693008"/>
                    <a:pt x="5113083" y="1609610"/>
                    <a:pt x="5167095" y="1524400"/>
                  </a:cubicBezTo>
                  <a:lnTo>
                    <a:pt x="5424553" y="1666115"/>
                  </a:lnTo>
                  <a:cubicBezTo>
                    <a:pt x="5441656" y="1675483"/>
                    <a:pt x="5460560" y="1679109"/>
                    <a:pt x="5479015" y="1677598"/>
                  </a:cubicBezTo>
                  <a:cubicBezTo>
                    <a:pt x="5510072" y="1674878"/>
                    <a:pt x="5540228" y="1657957"/>
                    <a:pt x="5557782" y="1628949"/>
                  </a:cubicBezTo>
                  <a:cubicBezTo>
                    <a:pt x="5651853" y="1472428"/>
                    <a:pt x="5732871" y="1309863"/>
                    <a:pt x="5800386" y="1143371"/>
                  </a:cubicBezTo>
                  <a:cubicBezTo>
                    <a:pt x="5820640" y="1093211"/>
                    <a:pt x="5797685" y="1035800"/>
                    <a:pt x="5748174" y="1014648"/>
                  </a:cubicBezTo>
                  <a:lnTo>
                    <a:pt x="5482615" y="901941"/>
                  </a:lnTo>
                  <a:cubicBezTo>
                    <a:pt x="5584788" y="639057"/>
                    <a:pt x="5652753" y="365598"/>
                    <a:pt x="5683810" y="87909"/>
                  </a:cubicBezTo>
                  <a:cubicBezTo>
                    <a:pt x="5689212" y="39261"/>
                    <a:pt x="5729270" y="3907"/>
                    <a:pt x="5775180" y="281"/>
                  </a:cubicBezTo>
                  <a:close/>
                </a:path>
              </a:pathLst>
            </a:custGeom>
            <a:solidFill>
              <a:srgbClr val="BA913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825F6DF0-E417-485B-A10D-B1B971A44BF4}"/>
                </a:ext>
              </a:extLst>
            </p:cNvPr>
            <p:cNvSpPr/>
            <p:nvPr/>
          </p:nvSpPr>
          <p:spPr>
            <a:xfrm>
              <a:off x="5947697" y="3345521"/>
              <a:ext cx="723490" cy="84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567" extrusionOk="0">
                  <a:moveTo>
                    <a:pt x="21170" y="8127"/>
                  </a:moveTo>
                  <a:cubicBezTo>
                    <a:pt x="21183" y="8069"/>
                    <a:pt x="21183" y="8012"/>
                    <a:pt x="21196" y="7954"/>
                  </a:cubicBezTo>
                  <a:cubicBezTo>
                    <a:pt x="21210" y="7862"/>
                    <a:pt x="21223" y="7770"/>
                    <a:pt x="21223" y="7677"/>
                  </a:cubicBezTo>
                  <a:cubicBezTo>
                    <a:pt x="21223" y="7620"/>
                    <a:pt x="21223" y="7562"/>
                    <a:pt x="21223" y="7493"/>
                  </a:cubicBezTo>
                  <a:cubicBezTo>
                    <a:pt x="21223" y="7401"/>
                    <a:pt x="21210" y="7320"/>
                    <a:pt x="21196" y="7228"/>
                  </a:cubicBezTo>
                  <a:cubicBezTo>
                    <a:pt x="21196" y="7193"/>
                    <a:pt x="21196" y="7159"/>
                    <a:pt x="21183" y="7124"/>
                  </a:cubicBezTo>
                  <a:cubicBezTo>
                    <a:pt x="21183" y="7101"/>
                    <a:pt x="21170" y="7090"/>
                    <a:pt x="21157" y="7078"/>
                  </a:cubicBezTo>
                  <a:cubicBezTo>
                    <a:pt x="21104" y="6882"/>
                    <a:pt x="21037" y="6686"/>
                    <a:pt x="20931" y="6502"/>
                  </a:cubicBezTo>
                  <a:cubicBezTo>
                    <a:pt x="20918" y="6467"/>
                    <a:pt x="20892" y="6444"/>
                    <a:pt x="20878" y="6410"/>
                  </a:cubicBezTo>
                  <a:cubicBezTo>
                    <a:pt x="20759" y="6225"/>
                    <a:pt x="20626" y="6041"/>
                    <a:pt x="20441" y="5879"/>
                  </a:cubicBezTo>
                  <a:lnTo>
                    <a:pt x="15362" y="1269"/>
                  </a:lnTo>
                  <a:cubicBezTo>
                    <a:pt x="15389" y="1292"/>
                    <a:pt x="15402" y="1327"/>
                    <a:pt x="15429" y="1350"/>
                  </a:cubicBezTo>
                  <a:cubicBezTo>
                    <a:pt x="15256" y="1177"/>
                    <a:pt x="15057" y="1015"/>
                    <a:pt x="14832" y="888"/>
                  </a:cubicBezTo>
                  <a:lnTo>
                    <a:pt x="13904" y="381"/>
                  </a:lnTo>
                  <a:cubicBezTo>
                    <a:pt x="13440" y="128"/>
                    <a:pt x="12936" y="1"/>
                    <a:pt x="12419" y="1"/>
                  </a:cubicBezTo>
                  <a:cubicBezTo>
                    <a:pt x="11424" y="-22"/>
                    <a:pt x="10430" y="404"/>
                    <a:pt x="9873" y="1211"/>
                  </a:cubicBezTo>
                  <a:cubicBezTo>
                    <a:pt x="7181" y="5073"/>
                    <a:pt x="4105" y="8784"/>
                    <a:pt x="684" y="12288"/>
                  </a:cubicBezTo>
                  <a:cubicBezTo>
                    <a:pt x="-377" y="13383"/>
                    <a:pt x="-178" y="15008"/>
                    <a:pt x="1108" y="15884"/>
                  </a:cubicBezTo>
                  <a:cubicBezTo>
                    <a:pt x="1002" y="15804"/>
                    <a:pt x="896" y="15723"/>
                    <a:pt x="803" y="15642"/>
                  </a:cubicBezTo>
                  <a:lnTo>
                    <a:pt x="5882" y="20253"/>
                  </a:lnTo>
                  <a:cubicBezTo>
                    <a:pt x="5974" y="20333"/>
                    <a:pt x="6080" y="20414"/>
                    <a:pt x="6187" y="20495"/>
                  </a:cubicBezTo>
                  <a:lnTo>
                    <a:pt x="6982" y="21025"/>
                  </a:lnTo>
                  <a:cubicBezTo>
                    <a:pt x="7499" y="21382"/>
                    <a:pt x="8109" y="21555"/>
                    <a:pt x="8719" y="21566"/>
                  </a:cubicBezTo>
                  <a:cubicBezTo>
                    <a:pt x="9555" y="21578"/>
                    <a:pt x="10377" y="21290"/>
                    <a:pt x="10960" y="20702"/>
                  </a:cubicBezTo>
                  <a:cubicBezTo>
                    <a:pt x="14633" y="16991"/>
                    <a:pt x="17921" y="13072"/>
                    <a:pt x="20799" y="8980"/>
                  </a:cubicBezTo>
                  <a:cubicBezTo>
                    <a:pt x="20892" y="8842"/>
                    <a:pt x="20971" y="8703"/>
                    <a:pt x="21037" y="8565"/>
                  </a:cubicBezTo>
                  <a:cubicBezTo>
                    <a:pt x="21064" y="8519"/>
                    <a:pt x="21077" y="8473"/>
                    <a:pt x="21090" y="8415"/>
                  </a:cubicBezTo>
                  <a:cubicBezTo>
                    <a:pt x="21117" y="8323"/>
                    <a:pt x="21157" y="8219"/>
                    <a:pt x="21170" y="8127"/>
                  </a:cubicBezTo>
                  <a:close/>
                </a:path>
              </a:pathLst>
            </a:custGeom>
            <a:solidFill>
              <a:srgbClr val="3B6C6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7E9C8F4-0F8F-4E94-9202-7A49AF59D6DE}"/>
                </a:ext>
              </a:extLst>
            </p:cNvPr>
            <p:cNvSpPr/>
            <p:nvPr/>
          </p:nvSpPr>
          <p:spPr>
            <a:xfrm>
              <a:off x="5953324" y="3345518"/>
              <a:ext cx="550542" cy="664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7" h="21571" extrusionOk="0">
                  <a:moveTo>
                    <a:pt x="15832" y="1"/>
                  </a:moveTo>
                  <a:cubicBezTo>
                    <a:pt x="16475" y="15"/>
                    <a:pt x="17135" y="177"/>
                    <a:pt x="17727" y="485"/>
                  </a:cubicBezTo>
                  <a:lnTo>
                    <a:pt x="18912" y="1130"/>
                  </a:lnTo>
                  <a:cubicBezTo>
                    <a:pt x="20639" y="2070"/>
                    <a:pt x="21113" y="4036"/>
                    <a:pt x="20063" y="5547"/>
                  </a:cubicBezTo>
                  <a:cubicBezTo>
                    <a:pt x="16390" y="10757"/>
                    <a:pt x="12192" y="15760"/>
                    <a:pt x="7503" y="20471"/>
                  </a:cubicBezTo>
                  <a:cubicBezTo>
                    <a:pt x="6758" y="21219"/>
                    <a:pt x="5709" y="21586"/>
                    <a:pt x="4642" y="21571"/>
                  </a:cubicBezTo>
                  <a:cubicBezTo>
                    <a:pt x="3863" y="21557"/>
                    <a:pt x="3085" y="21336"/>
                    <a:pt x="2425" y="20882"/>
                  </a:cubicBezTo>
                  <a:lnTo>
                    <a:pt x="1409" y="20207"/>
                  </a:lnTo>
                  <a:cubicBezTo>
                    <a:pt x="-216" y="19106"/>
                    <a:pt x="-487" y="17022"/>
                    <a:pt x="867" y="15628"/>
                  </a:cubicBezTo>
                  <a:cubicBezTo>
                    <a:pt x="5235" y="11168"/>
                    <a:pt x="9145" y="6443"/>
                    <a:pt x="12598" y="1527"/>
                  </a:cubicBezTo>
                  <a:cubicBezTo>
                    <a:pt x="13292" y="529"/>
                    <a:pt x="14545" y="-14"/>
                    <a:pt x="15832" y="1"/>
                  </a:cubicBezTo>
                  <a:close/>
                </a:path>
              </a:pathLst>
            </a:custGeom>
            <a:solidFill>
              <a:srgbClr val="57989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F953B8-F33A-4C8F-9154-0F349FC727DB}"/>
                </a:ext>
              </a:extLst>
            </p:cNvPr>
            <p:cNvSpPr/>
            <p:nvPr/>
          </p:nvSpPr>
          <p:spPr>
            <a:xfrm>
              <a:off x="159898" y="1899049"/>
              <a:ext cx="9569450" cy="4958951"/>
            </a:xfrm>
            <a:custGeom>
              <a:avLst/>
              <a:gdLst>
                <a:gd name="connsiteX0" fmla="*/ 7179163 w 9569450"/>
                <a:gd name="connsiteY0" fmla="*/ 928 h 4958951"/>
                <a:gd name="connsiteX1" fmla="*/ 7218771 w 9569450"/>
                <a:gd name="connsiteY1" fmla="*/ 4058 h 4958951"/>
                <a:gd name="connsiteX2" fmla="*/ 8939279 w 9569450"/>
                <a:gd name="connsiteY2" fmla="*/ 502299 h 4958951"/>
                <a:gd name="connsiteX3" fmla="*/ 9401671 w 9569450"/>
                <a:gd name="connsiteY3" fmla="*/ 635936 h 4958951"/>
                <a:gd name="connsiteX4" fmla="*/ 9364288 w 9569450"/>
                <a:gd name="connsiteY4" fmla="*/ 900705 h 4958951"/>
                <a:gd name="connsiteX5" fmla="*/ 9435494 w 9569450"/>
                <a:gd name="connsiteY5" fmla="*/ 1015251 h 4958951"/>
                <a:gd name="connsiteX6" fmla="*/ 9569450 w 9569450"/>
                <a:gd name="connsiteY6" fmla="*/ 1049990 h 4958951"/>
                <a:gd name="connsiteX7" fmla="*/ 9404787 w 9569450"/>
                <a:gd name="connsiteY7" fmla="*/ 1736637 h 4958951"/>
                <a:gd name="connsiteX8" fmla="*/ 9324235 w 9569450"/>
                <a:gd name="connsiteY8" fmla="*/ 1715355 h 4958951"/>
                <a:gd name="connsiteX9" fmla="*/ 9286852 w 9569450"/>
                <a:gd name="connsiteY9" fmla="*/ 1713165 h 4958951"/>
                <a:gd name="connsiteX10" fmla="*/ 9205856 w 9569450"/>
                <a:gd name="connsiteY10" fmla="*/ 1777635 h 4958951"/>
                <a:gd name="connsiteX11" fmla="*/ 9038522 w 9569450"/>
                <a:gd name="connsiteY11" fmla="*/ 2169782 h 4958951"/>
                <a:gd name="connsiteX12" fmla="*/ 9094152 w 9569450"/>
                <a:gd name="connsiteY12" fmla="*/ 2307174 h 4958951"/>
                <a:gd name="connsiteX13" fmla="*/ 9161797 w 9569450"/>
                <a:gd name="connsiteY13" fmla="*/ 2329707 h 4958951"/>
                <a:gd name="connsiteX14" fmla="*/ 8702520 w 9569450"/>
                <a:gd name="connsiteY14" fmla="*/ 3078634 h 4958951"/>
                <a:gd name="connsiteX15" fmla="*/ 8100387 w 9569450"/>
                <a:gd name="connsiteY15" fmla="*/ 3753702 h 4958951"/>
                <a:gd name="connsiteX16" fmla="*/ 6492417 w 9569450"/>
                <a:gd name="connsiteY16" fmla="*/ 4923334 h 4958951"/>
                <a:gd name="connsiteX17" fmla="*/ 6424489 w 9569450"/>
                <a:gd name="connsiteY17" fmla="*/ 4958951 h 4958951"/>
                <a:gd name="connsiteX18" fmla="*/ 0 w 9569450"/>
                <a:gd name="connsiteY18" fmla="*/ 4958951 h 4958951"/>
                <a:gd name="connsiteX19" fmla="*/ 356979 w 9569450"/>
                <a:gd name="connsiteY19" fmla="*/ 4894630 h 4958951"/>
                <a:gd name="connsiteX20" fmla="*/ 6023849 w 9569450"/>
                <a:gd name="connsiteY20" fmla="*/ 2361004 h 4958951"/>
                <a:gd name="connsiteX21" fmla="*/ 6480012 w 9569450"/>
                <a:gd name="connsiteY21" fmla="*/ 1810184 h 4958951"/>
                <a:gd name="connsiteX22" fmla="*/ 6641560 w 9569450"/>
                <a:gd name="connsiteY22" fmla="*/ 1552300 h 4958951"/>
                <a:gd name="connsiteX23" fmla="*/ 6905020 w 9569450"/>
                <a:gd name="connsiteY23" fmla="*/ 1681555 h 4958951"/>
                <a:gd name="connsiteX24" fmla="*/ 6960205 w 9569450"/>
                <a:gd name="connsiteY24" fmla="*/ 1690631 h 4958951"/>
                <a:gd name="connsiteX25" fmla="*/ 7036751 w 9569450"/>
                <a:gd name="connsiteY25" fmla="*/ 1638053 h 4958951"/>
                <a:gd name="connsiteX26" fmla="*/ 7257044 w 9569450"/>
                <a:gd name="connsiteY26" fmla="*/ 1141689 h 4958951"/>
                <a:gd name="connsiteX27" fmla="*/ 7198744 w 9569450"/>
                <a:gd name="connsiteY27" fmla="*/ 1015563 h 4958951"/>
                <a:gd name="connsiteX28" fmla="*/ 6928162 w 9569450"/>
                <a:gd name="connsiteY28" fmla="*/ 915414 h 4958951"/>
                <a:gd name="connsiteX29" fmla="*/ 7091936 w 9569450"/>
                <a:gd name="connsiteY29" fmla="*/ 92627 h 4958951"/>
                <a:gd name="connsiteX30" fmla="*/ 7179163 w 9569450"/>
                <a:gd name="connsiteY30" fmla="*/ 928 h 495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569450" h="4958951">
                  <a:moveTo>
                    <a:pt x="7179163" y="928"/>
                  </a:moveTo>
                  <a:cubicBezTo>
                    <a:pt x="7191624" y="-950"/>
                    <a:pt x="7205420" y="-11"/>
                    <a:pt x="7218771" y="4058"/>
                  </a:cubicBezTo>
                  <a:lnTo>
                    <a:pt x="8939279" y="502299"/>
                  </a:lnTo>
                  <a:lnTo>
                    <a:pt x="9401671" y="635936"/>
                  </a:lnTo>
                  <a:cubicBezTo>
                    <a:pt x="9393216" y="724505"/>
                    <a:pt x="9380310" y="812762"/>
                    <a:pt x="9364288" y="900705"/>
                  </a:cubicBezTo>
                  <a:cubicBezTo>
                    <a:pt x="9354943" y="952032"/>
                    <a:pt x="9385650" y="1002106"/>
                    <a:pt x="9435494" y="1015251"/>
                  </a:cubicBezTo>
                  <a:lnTo>
                    <a:pt x="9569450" y="1049990"/>
                  </a:lnTo>
                  <a:cubicBezTo>
                    <a:pt x="9533847" y="1282211"/>
                    <a:pt x="9478663" y="1511614"/>
                    <a:pt x="9404787" y="1736637"/>
                  </a:cubicBezTo>
                  <a:lnTo>
                    <a:pt x="9324235" y="1715355"/>
                  </a:lnTo>
                  <a:cubicBezTo>
                    <a:pt x="9311774" y="1712225"/>
                    <a:pt x="9299313" y="1711287"/>
                    <a:pt x="9286852" y="1713165"/>
                  </a:cubicBezTo>
                  <a:cubicBezTo>
                    <a:pt x="9250804" y="1717546"/>
                    <a:pt x="9218762" y="1741644"/>
                    <a:pt x="9205856" y="1777635"/>
                  </a:cubicBezTo>
                  <a:cubicBezTo>
                    <a:pt x="9159127" y="1910646"/>
                    <a:pt x="9103052" y="2041153"/>
                    <a:pt x="9038522" y="2169782"/>
                  </a:cubicBezTo>
                  <a:cubicBezTo>
                    <a:pt x="9011375" y="2222986"/>
                    <a:pt x="9038077" y="2287770"/>
                    <a:pt x="9094152" y="2307174"/>
                  </a:cubicBezTo>
                  <a:lnTo>
                    <a:pt x="9161797" y="2329707"/>
                  </a:lnTo>
                  <a:cubicBezTo>
                    <a:pt x="9033182" y="2589469"/>
                    <a:pt x="8879644" y="2840467"/>
                    <a:pt x="8702520" y="3078634"/>
                  </a:cubicBezTo>
                  <a:cubicBezTo>
                    <a:pt x="8524506" y="3317427"/>
                    <a:pt x="8323350" y="3543702"/>
                    <a:pt x="8100387" y="3753702"/>
                  </a:cubicBezTo>
                  <a:cubicBezTo>
                    <a:pt x="8100387" y="3753702"/>
                    <a:pt x="7677714" y="4283006"/>
                    <a:pt x="6492417" y="4923334"/>
                  </a:cubicBezTo>
                  <a:lnTo>
                    <a:pt x="6424489" y="4958951"/>
                  </a:lnTo>
                  <a:lnTo>
                    <a:pt x="0" y="4958951"/>
                  </a:lnTo>
                  <a:lnTo>
                    <a:pt x="356979" y="4894630"/>
                  </a:lnTo>
                  <a:cubicBezTo>
                    <a:pt x="4414205" y="4116809"/>
                    <a:pt x="6023849" y="2361004"/>
                    <a:pt x="6023849" y="2361004"/>
                  </a:cubicBezTo>
                  <a:cubicBezTo>
                    <a:pt x="6193854" y="2189185"/>
                    <a:pt x="6346945" y="2004849"/>
                    <a:pt x="6480012" y="1810184"/>
                  </a:cubicBezTo>
                  <a:cubicBezTo>
                    <a:pt x="6537866" y="1725683"/>
                    <a:pt x="6591715" y="1639930"/>
                    <a:pt x="6641560" y="1552300"/>
                  </a:cubicBezTo>
                  <a:lnTo>
                    <a:pt x="6905020" y="1681555"/>
                  </a:lnTo>
                  <a:cubicBezTo>
                    <a:pt x="6922822" y="1690005"/>
                    <a:pt x="6941958" y="1692822"/>
                    <a:pt x="6960205" y="1690631"/>
                  </a:cubicBezTo>
                  <a:cubicBezTo>
                    <a:pt x="6991357" y="1686562"/>
                    <a:pt x="7020285" y="1667784"/>
                    <a:pt x="7036751" y="1638053"/>
                  </a:cubicBezTo>
                  <a:cubicBezTo>
                    <a:pt x="7123533" y="1477188"/>
                    <a:pt x="7197854" y="1311316"/>
                    <a:pt x="7257044" y="1141689"/>
                  </a:cubicBezTo>
                  <a:cubicBezTo>
                    <a:pt x="7274846" y="1090675"/>
                    <a:pt x="7249034" y="1034655"/>
                    <a:pt x="7198744" y="1015563"/>
                  </a:cubicBezTo>
                  <a:lnTo>
                    <a:pt x="6928162" y="915414"/>
                  </a:lnTo>
                  <a:cubicBezTo>
                    <a:pt x="7018060" y="647829"/>
                    <a:pt x="7073690" y="371480"/>
                    <a:pt x="7091936" y="92627"/>
                  </a:cubicBezTo>
                  <a:cubicBezTo>
                    <a:pt x="7095051" y="43491"/>
                    <a:pt x="7133324" y="6249"/>
                    <a:pt x="7179163" y="928"/>
                  </a:cubicBezTo>
                  <a:close/>
                </a:path>
              </a:pathLst>
            </a:custGeom>
            <a:solidFill>
              <a:srgbClr val="F6BE54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8DF1AD36-8CDD-4DF3-A41D-A3BE8E50657E}"/>
                </a:ext>
              </a:extLst>
            </p:cNvPr>
            <p:cNvSpPr/>
            <p:nvPr/>
          </p:nvSpPr>
          <p:spPr>
            <a:xfrm>
              <a:off x="4772431" y="3661939"/>
              <a:ext cx="1126871" cy="949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508" extrusionOk="0">
                  <a:moveTo>
                    <a:pt x="21169" y="6518"/>
                  </a:moveTo>
                  <a:cubicBezTo>
                    <a:pt x="21169" y="6508"/>
                    <a:pt x="21169" y="6487"/>
                    <a:pt x="21161" y="6477"/>
                  </a:cubicBezTo>
                  <a:cubicBezTo>
                    <a:pt x="21152" y="6446"/>
                    <a:pt x="21135" y="6425"/>
                    <a:pt x="21127" y="6395"/>
                  </a:cubicBezTo>
                  <a:cubicBezTo>
                    <a:pt x="21084" y="6262"/>
                    <a:pt x="21024" y="6129"/>
                    <a:pt x="20965" y="6016"/>
                  </a:cubicBezTo>
                  <a:cubicBezTo>
                    <a:pt x="20939" y="5975"/>
                    <a:pt x="20913" y="5924"/>
                    <a:pt x="20888" y="5883"/>
                  </a:cubicBezTo>
                  <a:cubicBezTo>
                    <a:pt x="20794" y="5729"/>
                    <a:pt x="20683" y="5586"/>
                    <a:pt x="20555" y="5473"/>
                  </a:cubicBezTo>
                  <a:lnTo>
                    <a:pt x="16824" y="1981"/>
                  </a:lnTo>
                  <a:cubicBezTo>
                    <a:pt x="16841" y="1991"/>
                    <a:pt x="16849" y="2011"/>
                    <a:pt x="16867" y="2032"/>
                  </a:cubicBezTo>
                  <a:cubicBezTo>
                    <a:pt x="16773" y="1940"/>
                    <a:pt x="16679" y="1858"/>
                    <a:pt x="16576" y="1786"/>
                  </a:cubicBezTo>
                  <a:lnTo>
                    <a:pt x="14246" y="281"/>
                  </a:lnTo>
                  <a:cubicBezTo>
                    <a:pt x="13887" y="45"/>
                    <a:pt x="13486" y="-37"/>
                    <a:pt x="13101" y="14"/>
                  </a:cubicBezTo>
                  <a:cubicBezTo>
                    <a:pt x="12649" y="86"/>
                    <a:pt x="12222" y="342"/>
                    <a:pt x="11915" y="793"/>
                  </a:cubicBezTo>
                  <a:cubicBezTo>
                    <a:pt x="8841" y="5156"/>
                    <a:pt x="5136" y="9078"/>
                    <a:pt x="884" y="12335"/>
                  </a:cubicBezTo>
                  <a:cubicBezTo>
                    <a:pt x="-209" y="13165"/>
                    <a:pt x="-311" y="15029"/>
                    <a:pt x="705" y="15991"/>
                  </a:cubicBezTo>
                  <a:lnTo>
                    <a:pt x="2310" y="17517"/>
                  </a:lnTo>
                  <a:cubicBezTo>
                    <a:pt x="2370" y="17579"/>
                    <a:pt x="2438" y="17620"/>
                    <a:pt x="2506" y="17671"/>
                  </a:cubicBezTo>
                  <a:cubicBezTo>
                    <a:pt x="2447" y="17630"/>
                    <a:pt x="2387" y="17589"/>
                    <a:pt x="2336" y="17538"/>
                  </a:cubicBezTo>
                  <a:lnTo>
                    <a:pt x="6067" y="21030"/>
                  </a:lnTo>
                  <a:cubicBezTo>
                    <a:pt x="6468" y="21399"/>
                    <a:pt x="6963" y="21563"/>
                    <a:pt x="7441" y="21491"/>
                  </a:cubicBezTo>
                  <a:cubicBezTo>
                    <a:pt x="7680" y="21450"/>
                    <a:pt x="7919" y="21358"/>
                    <a:pt x="8141" y="21204"/>
                  </a:cubicBezTo>
                  <a:cubicBezTo>
                    <a:pt x="13025" y="17773"/>
                    <a:pt x="17285" y="13533"/>
                    <a:pt x="20819" y="8750"/>
                  </a:cubicBezTo>
                  <a:cubicBezTo>
                    <a:pt x="20930" y="8607"/>
                    <a:pt x="21016" y="8443"/>
                    <a:pt x="21084" y="8279"/>
                  </a:cubicBezTo>
                  <a:cubicBezTo>
                    <a:pt x="21110" y="8228"/>
                    <a:pt x="21118" y="8177"/>
                    <a:pt x="21135" y="8126"/>
                  </a:cubicBezTo>
                  <a:cubicBezTo>
                    <a:pt x="21178" y="8003"/>
                    <a:pt x="21212" y="7880"/>
                    <a:pt x="21238" y="7747"/>
                  </a:cubicBezTo>
                  <a:cubicBezTo>
                    <a:pt x="21246" y="7695"/>
                    <a:pt x="21263" y="7634"/>
                    <a:pt x="21263" y="7583"/>
                  </a:cubicBezTo>
                  <a:cubicBezTo>
                    <a:pt x="21280" y="7429"/>
                    <a:pt x="21289" y="7276"/>
                    <a:pt x="21280" y="7132"/>
                  </a:cubicBezTo>
                  <a:cubicBezTo>
                    <a:pt x="21280" y="7101"/>
                    <a:pt x="21280" y="7081"/>
                    <a:pt x="21280" y="7050"/>
                  </a:cubicBezTo>
                  <a:cubicBezTo>
                    <a:pt x="21246" y="6856"/>
                    <a:pt x="21212" y="6682"/>
                    <a:pt x="21169" y="6518"/>
                  </a:cubicBezTo>
                  <a:close/>
                </a:path>
              </a:pathLst>
            </a:custGeom>
            <a:solidFill>
              <a:srgbClr val="55856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9CF998EF-C2A0-4B6D-B8F2-29C9E54E04EC}"/>
                </a:ext>
              </a:extLst>
            </p:cNvPr>
            <p:cNvSpPr/>
            <p:nvPr/>
          </p:nvSpPr>
          <p:spPr>
            <a:xfrm>
              <a:off x="4772431" y="3661939"/>
              <a:ext cx="929709" cy="795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83" extrusionOk="0">
                  <a:moveTo>
                    <a:pt x="15571" y="22"/>
                  </a:moveTo>
                  <a:cubicBezTo>
                    <a:pt x="16027" y="-51"/>
                    <a:pt x="16503" y="59"/>
                    <a:pt x="16929" y="340"/>
                  </a:cubicBezTo>
                  <a:lnTo>
                    <a:pt x="19696" y="2135"/>
                  </a:lnTo>
                  <a:cubicBezTo>
                    <a:pt x="20943" y="2965"/>
                    <a:pt x="21237" y="4980"/>
                    <a:pt x="20284" y="6274"/>
                  </a:cubicBezTo>
                  <a:cubicBezTo>
                    <a:pt x="16098" y="11976"/>
                    <a:pt x="11030" y="17031"/>
                    <a:pt x="5232" y="21122"/>
                  </a:cubicBezTo>
                  <a:cubicBezTo>
                    <a:pt x="4969" y="21305"/>
                    <a:pt x="4695" y="21415"/>
                    <a:pt x="4401" y="21464"/>
                  </a:cubicBezTo>
                  <a:cubicBezTo>
                    <a:pt x="3823" y="21549"/>
                    <a:pt x="3215" y="21354"/>
                    <a:pt x="2739" y="20890"/>
                  </a:cubicBezTo>
                  <a:lnTo>
                    <a:pt x="833" y="19070"/>
                  </a:lnTo>
                  <a:cubicBezTo>
                    <a:pt x="-363" y="17923"/>
                    <a:pt x="-252" y="15700"/>
                    <a:pt x="1046" y="14711"/>
                  </a:cubicBezTo>
                  <a:cubicBezTo>
                    <a:pt x="6094" y="10829"/>
                    <a:pt x="10493" y="6152"/>
                    <a:pt x="14142" y="950"/>
                  </a:cubicBezTo>
                  <a:cubicBezTo>
                    <a:pt x="14527" y="413"/>
                    <a:pt x="15034" y="108"/>
                    <a:pt x="15571" y="22"/>
                  </a:cubicBezTo>
                  <a:close/>
                </a:path>
              </a:pathLst>
            </a:custGeom>
            <a:solidFill>
              <a:srgbClr val="84C09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1DC00F73-031F-42F7-B894-683D155CA9B8}"/>
                </a:ext>
              </a:extLst>
            </p:cNvPr>
            <p:cNvSpPr/>
            <p:nvPr/>
          </p:nvSpPr>
          <p:spPr>
            <a:xfrm>
              <a:off x="6128510" y="1763433"/>
              <a:ext cx="894149" cy="1306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581" extrusionOk="0">
                  <a:moveTo>
                    <a:pt x="21356" y="6155"/>
                  </a:moveTo>
                  <a:cubicBezTo>
                    <a:pt x="21356" y="6117"/>
                    <a:pt x="21346" y="6088"/>
                    <a:pt x="21335" y="6050"/>
                  </a:cubicBezTo>
                  <a:cubicBezTo>
                    <a:pt x="21324" y="6005"/>
                    <a:pt x="21324" y="5961"/>
                    <a:pt x="21302" y="5916"/>
                  </a:cubicBezTo>
                  <a:cubicBezTo>
                    <a:pt x="21292" y="5893"/>
                    <a:pt x="21270" y="5871"/>
                    <a:pt x="21259" y="5849"/>
                  </a:cubicBezTo>
                  <a:cubicBezTo>
                    <a:pt x="21259" y="5849"/>
                    <a:pt x="21259" y="5849"/>
                    <a:pt x="21259" y="5849"/>
                  </a:cubicBezTo>
                  <a:cubicBezTo>
                    <a:pt x="21216" y="5751"/>
                    <a:pt x="21162" y="5669"/>
                    <a:pt x="21097" y="5580"/>
                  </a:cubicBezTo>
                  <a:cubicBezTo>
                    <a:pt x="21097" y="5580"/>
                    <a:pt x="21097" y="5580"/>
                    <a:pt x="21097" y="5580"/>
                  </a:cubicBezTo>
                  <a:cubicBezTo>
                    <a:pt x="21097" y="5580"/>
                    <a:pt x="21097" y="5580"/>
                    <a:pt x="21097" y="5580"/>
                  </a:cubicBezTo>
                  <a:cubicBezTo>
                    <a:pt x="21065" y="5542"/>
                    <a:pt x="21043" y="5498"/>
                    <a:pt x="21011" y="5460"/>
                  </a:cubicBezTo>
                  <a:cubicBezTo>
                    <a:pt x="20903" y="5341"/>
                    <a:pt x="20773" y="5229"/>
                    <a:pt x="20622" y="5132"/>
                  </a:cubicBezTo>
                  <a:cubicBezTo>
                    <a:pt x="20622" y="5132"/>
                    <a:pt x="20622" y="5132"/>
                    <a:pt x="20622" y="5132"/>
                  </a:cubicBezTo>
                  <a:lnTo>
                    <a:pt x="16245" y="2301"/>
                  </a:lnTo>
                  <a:cubicBezTo>
                    <a:pt x="16256" y="2308"/>
                    <a:pt x="16267" y="2323"/>
                    <a:pt x="16278" y="2331"/>
                  </a:cubicBezTo>
                  <a:lnTo>
                    <a:pt x="16278" y="2331"/>
                  </a:lnTo>
                  <a:cubicBezTo>
                    <a:pt x="16170" y="2256"/>
                    <a:pt x="16062" y="2196"/>
                    <a:pt x="15932" y="2137"/>
                  </a:cubicBezTo>
                  <a:cubicBezTo>
                    <a:pt x="15921" y="2129"/>
                    <a:pt x="15910" y="2122"/>
                    <a:pt x="15900" y="2122"/>
                  </a:cubicBezTo>
                  <a:cubicBezTo>
                    <a:pt x="15770" y="2062"/>
                    <a:pt x="15630" y="2010"/>
                    <a:pt x="15489" y="1972"/>
                  </a:cubicBezTo>
                  <a:lnTo>
                    <a:pt x="8574" y="113"/>
                  </a:lnTo>
                  <a:cubicBezTo>
                    <a:pt x="8260" y="30"/>
                    <a:pt x="7947" y="-7"/>
                    <a:pt x="7634" y="0"/>
                  </a:cubicBezTo>
                  <a:cubicBezTo>
                    <a:pt x="6521" y="30"/>
                    <a:pt x="5526" y="605"/>
                    <a:pt x="5364" y="1427"/>
                  </a:cubicBezTo>
                  <a:cubicBezTo>
                    <a:pt x="4511" y="5729"/>
                    <a:pt x="2749" y="9927"/>
                    <a:pt x="199" y="13937"/>
                  </a:cubicBezTo>
                  <a:cubicBezTo>
                    <a:pt x="-222" y="14595"/>
                    <a:pt x="48" y="15334"/>
                    <a:pt x="794" y="15790"/>
                  </a:cubicBezTo>
                  <a:cubicBezTo>
                    <a:pt x="783" y="15782"/>
                    <a:pt x="761" y="15775"/>
                    <a:pt x="750" y="15767"/>
                  </a:cubicBezTo>
                  <a:lnTo>
                    <a:pt x="5127" y="18598"/>
                  </a:lnTo>
                  <a:cubicBezTo>
                    <a:pt x="5267" y="18688"/>
                    <a:pt x="5418" y="18762"/>
                    <a:pt x="5591" y="18829"/>
                  </a:cubicBezTo>
                  <a:lnTo>
                    <a:pt x="12215" y="21376"/>
                  </a:lnTo>
                  <a:cubicBezTo>
                    <a:pt x="12604" y="21526"/>
                    <a:pt x="13025" y="21593"/>
                    <a:pt x="13436" y="21578"/>
                  </a:cubicBezTo>
                  <a:cubicBezTo>
                    <a:pt x="14311" y="21556"/>
                    <a:pt x="15154" y="21190"/>
                    <a:pt x="15543" y="20592"/>
                  </a:cubicBezTo>
                  <a:cubicBezTo>
                    <a:pt x="18482" y="16096"/>
                    <a:pt x="20460" y="11361"/>
                    <a:pt x="21367" y="6513"/>
                  </a:cubicBezTo>
                  <a:cubicBezTo>
                    <a:pt x="21378" y="6386"/>
                    <a:pt x="21378" y="6267"/>
                    <a:pt x="21356" y="6155"/>
                  </a:cubicBezTo>
                  <a:close/>
                  <a:moveTo>
                    <a:pt x="16980" y="3302"/>
                  </a:moveTo>
                  <a:cubicBezTo>
                    <a:pt x="16980" y="3309"/>
                    <a:pt x="16980" y="3309"/>
                    <a:pt x="16980" y="3317"/>
                  </a:cubicBezTo>
                  <a:cubicBezTo>
                    <a:pt x="16980" y="3324"/>
                    <a:pt x="16980" y="3332"/>
                    <a:pt x="16980" y="3332"/>
                  </a:cubicBezTo>
                  <a:cubicBezTo>
                    <a:pt x="16980" y="3332"/>
                    <a:pt x="16980" y="3339"/>
                    <a:pt x="16980" y="3339"/>
                  </a:cubicBezTo>
                  <a:cubicBezTo>
                    <a:pt x="16980" y="3332"/>
                    <a:pt x="16980" y="3324"/>
                    <a:pt x="16980" y="3309"/>
                  </a:cubicBezTo>
                  <a:cubicBezTo>
                    <a:pt x="16980" y="3302"/>
                    <a:pt x="16980" y="3302"/>
                    <a:pt x="16980" y="3302"/>
                  </a:cubicBezTo>
                  <a:close/>
                </a:path>
              </a:pathLst>
            </a:custGeom>
            <a:solidFill>
              <a:srgbClr val="92513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D5F06347-64E1-482F-84E7-6F8335D776BB}"/>
                </a:ext>
              </a:extLst>
            </p:cNvPr>
            <p:cNvSpPr/>
            <p:nvPr/>
          </p:nvSpPr>
          <p:spPr>
            <a:xfrm>
              <a:off x="6128510" y="1763433"/>
              <a:ext cx="711257" cy="1134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585" extrusionOk="0">
                  <a:moveTo>
                    <a:pt x="9483" y="1"/>
                  </a:moveTo>
                  <a:cubicBezTo>
                    <a:pt x="9871" y="-8"/>
                    <a:pt x="10260" y="35"/>
                    <a:pt x="10648" y="130"/>
                  </a:cubicBezTo>
                  <a:lnTo>
                    <a:pt x="19224" y="2271"/>
                  </a:lnTo>
                  <a:cubicBezTo>
                    <a:pt x="20457" y="2580"/>
                    <a:pt x="21234" y="3397"/>
                    <a:pt x="21060" y="4240"/>
                  </a:cubicBezTo>
                  <a:cubicBezTo>
                    <a:pt x="19934" y="9829"/>
                    <a:pt x="17482" y="15272"/>
                    <a:pt x="13837" y="20448"/>
                  </a:cubicBezTo>
                  <a:cubicBezTo>
                    <a:pt x="13355" y="21145"/>
                    <a:pt x="12310" y="21558"/>
                    <a:pt x="11225" y="21583"/>
                  </a:cubicBezTo>
                  <a:cubicBezTo>
                    <a:pt x="10715" y="21592"/>
                    <a:pt x="10193" y="21523"/>
                    <a:pt x="9710" y="21351"/>
                  </a:cubicBezTo>
                  <a:lnTo>
                    <a:pt x="1497" y="18419"/>
                  </a:lnTo>
                  <a:cubicBezTo>
                    <a:pt x="197" y="17955"/>
                    <a:pt x="-366" y="16923"/>
                    <a:pt x="250" y="16046"/>
                  </a:cubicBezTo>
                  <a:cubicBezTo>
                    <a:pt x="3413" y="11428"/>
                    <a:pt x="5610" y="6596"/>
                    <a:pt x="6655" y="1643"/>
                  </a:cubicBezTo>
                  <a:cubicBezTo>
                    <a:pt x="6870" y="689"/>
                    <a:pt x="8103" y="26"/>
                    <a:pt x="9483" y="1"/>
                  </a:cubicBezTo>
                  <a:close/>
                </a:path>
              </a:pathLst>
            </a:custGeom>
            <a:solidFill>
              <a:srgbClr val="D47D5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F8A4A1C7-6881-4E6C-A2C6-4998C094D6E8}"/>
                </a:ext>
              </a:extLst>
            </p:cNvPr>
            <p:cNvSpPr/>
            <p:nvPr/>
          </p:nvSpPr>
          <p:spPr>
            <a:xfrm>
              <a:off x="4230004" y="4520787"/>
              <a:ext cx="1743850" cy="114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03" extrusionOk="0">
                  <a:moveTo>
                    <a:pt x="21306" y="6803"/>
                  </a:moveTo>
                  <a:cubicBezTo>
                    <a:pt x="21295" y="6727"/>
                    <a:pt x="21284" y="6642"/>
                    <a:pt x="21267" y="6565"/>
                  </a:cubicBezTo>
                  <a:cubicBezTo>
                    <a:pt x="21262" y="6548"/>
                    <a:pt x="21256" y="6531"/>
                    <a:pt x="21251" y="6514"/>
                  </a:cubicBezTo>
                  <a:cubicBezTo>
                    <a:pt x="21228" y="6421"/>
                    <a:pt x="21195" y="6336"/>
                    <a:pt x="21162" y="6242"/>
                  </a:cubicBezTo>
                  <a:cubicBezTo>
                    <a:pt x="21145" y="6199"/>
                    <a:pt x="21134" y="6157"/>
                    <a:pt x="21112" y="6114"/>
                  </a:cubicBezTo>
                  <a:cubicBezTo>
                    <a:pt x="21051" y="5987"/>
                    <a:pt x="20985" y="5868"/>
                    <a:pt x="20902" y="5766"/>
                  </a:cubicBezTo>
                  <a:lnTo>
                    <a:pt x="20493" y="5247"/>
                  </a:lnTo>
                  <a:lnTo>
                    <a:pt x="18972" y="3317"/>
                  </a:lnTo>
                  <a:cubicBezTo>
                    <a:pt x="18961" y="3308"/>
                    <a:pt x="18955" y="3291"/>
                    <a:pt x="18944" y="3283"/>
                  </a:cubicBezTo>
                  <a:lnTo>
                    <a:pt x="16527" y="383"/>
                  </a:lnTo>
                  <a:cubicBezTo>
                    <a:pt x="16538" y="391"/>
                    <a:pt x="16543" y="408"/>
                    <a:pt x="16554" y="417"/>
                  </a:cubicBezTo>
                  <a:cubicBezTo>
                    <a:pt x="16294" y="85"/>
                    <a:pt x="15963" y="-51"/>
                    <a:pt x="15647" y="17"/>
                  </a:cubicBezTo>
                  <a:cubicBezTo>
                    <a:pt x="15426" y="60"/>
                    <a:pt x="15210" y="196"/>
                    <a:pt x="15022" y="425"/>
                  </a:cubicBezTo>
                  <a:cubicBezTo>
                    <a:pt x="10896" y="5519"/>
                    <a:pt x="6106" y="9695"/>
                    <a:pt x="807" y="12637"/>
                  </a:cubicBezTo>
                  <a:cubicBezTo>
                    <a:pt x="10" y="13079"/>
                    <a:pt x="-261" y="14610"/>
                    <a:pt x="287" y="15596"/>
                  </a:cubicBezTo>
                  <a:lnTo>
                    <a:pt x="1581" y="17943"/>
                  </a:lnTo>
                  <a:cubicBezTo>
                    <a:pt x="1642" y="18054"/>
                    <a:pt x="1714" y="18147"/>
                    <a:pt x="1786" y="18232"/>
                  </a:cubicBezTo>
                  <a:cubicBezTo>
                    <a:pt x="1775" y="18224"/>
                    <a:pt x="1769" y="18215"/>
                    <a:pt x="1758" y="18207"/>
                  </a:cubicBezTo>
                  <a:lnTo>
                    <a:pt x="4175" y="21107"/>
                  </a:lnTo>
                  <a:cubicBezTo>
                    <a:pt x="4424" y="21404"/>
                    <a:pt x="4745" y="21549"/>
                    <a:pt x="5066" y="21489"/>
                  </a:cubicBezTo>
                  <a:cubicBezTo>
                    <a:pt x="5143" y="21472"/>
                    <a:pt x="5221" y="21447"/>
                    <a:pt x="5292" y="21413"/>
                  </a:cubicBezTo>
                  <a:cubicBezTo>
                    <a:pt x="7350" y="20367"/>
                    <a:pt x="9336" y="19134"/>
                    <a:pt x="11244" y="17756"/>
                  </a:cubicBezTo>
                  <a:cubicBezTo>
                    <a:pt x="14718" y="15239"/>
                    <a:pt x="17943" y="12186"/>
                    <a:pt x="20858" y="8708"/>
                  </a:cubicBezTo>
                  <a:cubicBezTo>
                    <a:pt x="20930" y="8623"/>
                    <a:pt x="20985" y="8529"/>
                    <a:pt x="21040" y="8436"/>
                  </a:cubicBezTo>
                  <a:cubicBezTo>
                    <a:pt x="21057" y="8410"/>
                    <a:pt x="21068" y="8385"/>
                    <a:pt x="21085" y="8351"/>
                  </a:cubicBezTo>
                  <a:cubicBezTo>
                    <a:pt x="21123" y="8266"/>
                    <a:pt x="21162" y="8181"/>
                    <a:pt x="21190" y="8096"/>
                  </a:cubicBezTo>
                  <a:cubicBezTo>
                    <a:pt x="21195" y="8070"/>
                    <a:pt x="21206" y="8053"/>
                    <a:pt x="21212" y="8028"/>
                  </a:cubicBezTo>
                  <a:cubicBezTo>
                    <a:pt x="21245" y="7917"/>
                    <a:pt x="21273" y="7798"/>
                    <a:pt x="21295" y="7688"/>
                  </a:cubicBezTo>
                  <a:cubicBezTo>
                    <a:pt x="21300" y="7662"/>
                    <a:pt x="21300" y="7628"/>
                    <a:pt x="21306" y="7603"/>
                  </a:cubicBezTo>
                  <a:cubicBezTo>
                    <a:pt x="21317" y="7509"/>
                    <a:pt x="21328" y="7415"/>
                    <a:pt x="21333" y="7313"/>
                  </a:cubicBezTo>
                  <a:cubicBezTo>
                    <a:pt x="21333" y="7279"/>
                    <a:pt x="21339" y="7245"/>
                    <a:pt x="21339" y="7220"/>
                  </a:cubicBezTo>
                  <a:cubicBezTo>
                    <a:pt x="21339" y="7101"/>
                    <a:pt x="21333" y="6982"/>
                    <a:pt x="21317" y="6863"/>
                  </a:cubicBezTo>
                  <a:cubicBezTo>
                    <a:pt x="21311" y="6829"/>
                    <a:pt x="21311" y="6820"/>
                    <a:pt x="21306" y="6803"/>
                  </a:cubicBezTo>
                  <a:close/>
                </a:path>
              </a:pathLst>
            </a:custGeom>
            <a:solidFill>
              <a:srgbClr val="795B7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9F0E747B-B92F-4D12-9C2B-679402257056}"/>
                </a:ext>
              </a:extLst>
            </p:cNvPr>
            <p:cNvSpPr/>
            <p:nvPr/>
          </p:nvSpPr>
          <p:spPr>
            <a:xfrm>
              <a:off x="4230000" y="4520787"/>
              <a:ext cx="1546119" cy="98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475" extrusionOk="0">
                  <a:moveTo>
                    <a:pt x="17473" y="17"/>
                  </a:moveTo>
                  <a:cubicBezTo>
                    <a:pt x="17832" y="-52"/>
                    <a:pt x="18196" y="95"/>
                    <a:pt x="18486" y="479"/>
                  </a:cubicBezTo>
                  <a:lnTo>
                    <a:pt x="20185" y="2709"/>
                  </a:lnTo>
                  <a:lnTo>
                    <a:pt x="20642" y="3309"/>
                  </a:lnTo>
                  <a:cubicBezTo>
                    <a:pt x="21309" y="4183"/>
                    <a:pt x="21284" y="5834"/>
                    <a:pt x="20592" y="6689"/>
                  </a:cubicBezTo>
                  <a:cubicBezTo>
                    <a:pt x="17337" y="10709"/>
                    <a:pt x="13743" y="14237"/>
                    <a:pt x="9857" y="17145"/>
                  </a:cubicBezTo>
                  <a:cubicBezTo>
                    <a:pt x="7726" y="18747"/>
                    <a:pt x="5509" y="20162"/>
                    <a:pt x="3211" y="21371"/>
                  </a:cubicBezTo>
                  <a:cubicBezTo>
                    <a:pt x="3125" y="21420"/>
                    <a:pt x="3044" y="21450"/>
                    <a:pt x="2958" y="21460"/>
                  </a:cubicBezTo>
                  <a:cubicBezTo>
                    <a:pt x="2513" y="21548"/>
                    <a:pt x="2062" y="21273"/>
                    <a:pt x="1766" y="20723"/>
                  </a:cubicBezTo>
                  <a:lnTo>
                    <a:pt x="320" y="18010"/>
                  </a:lnTo>
                  <a:cubicBezTo>
                    <a:pt x="-291" y="16870"/>
                    <a:pt x="12" y="15092"/>
                    <a:pt x="901" y="14590"/>
                  </a:cubicBezTo>
                  <a:cubicBezTo>
                    <a:pt x="6818" y="11190"/>
                    <a:pt x="12167" y="6365"/>
                    <a:pt x="16775" y="479"/>
                  </a:cubicBezTo>
                  <a:cubicBezTo>
                    <a:pt x="16979" y="223"/>
                    <a:pt x="17226" y="66"/>
                    <a:pt x="17473" y="17"/>
                  </a:cubicBezTo>
                  <a:close/>
                </a:path>
              </a:pathLst>
            </a:custGeom>
            <a:solidFill>
              <a:srgbClr val="AF89B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3494FC04-F922-40A8-A1C8-D61490E5EB1F}"/>
                </a:ext>
              </a:extLst>
            </p:cNvPr>
            <p:cNvSpPr/>
            <p:nvPr/>
          </p:nvSpPr>
          <p:spPr>
            <a:xfrm>
              <a:off x="5676481" y="4927610"/>
              <a:ext cx="1425820" cy="988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89" extrusionOk="0">
                  <a:moveTo>
                    <a:pt x="21298" y="6052"/>
                  </a:moveTo>
                  <a:cubicBezTo>
                    <a:pt x="21284" y="5974"/>
                    <a:pt x="21271" y="5905"/>
                    <a:pt x="21244" y="5826"/>
                  </a:cubicBezTo>
                  <a:cubicBezTo>
                    <a:pt x="21237" y="5807"/>
                    <a:pt x="21230" y="5797"/>
                    <a:pt x="21223" y="5777"/>
                  </a:cubicBezTo>
                  <a:cubicBezTo>
                    <a:pt x="21196" y="5689"/>
                    <a:pt x="21162" y="5610"/>
                    <a:pt x="21122" y="5521"/>
                  </a:cubicBezTo>
                  <a:cubicBezTo>
                    <a:pt x="21101" y="5482"/>
                    <a:pt x="21088" y="5443"/>
                    <a:pt x="21068" y="5403"/>
                  </a:cubicBezTo>
                  <a:cubicBezTo>
                    <a:pt x="21007" y="5285"/>
                    <a:pt x="20932" y="5177"/>
                    <a:pt x="20844" y="5089"/>
                  </a:cubicBezTo>
                  <a:lnTo>
                    <a:pt x="20411" y="4627"/>
                  </a:lnTo>
                  <a:lnTo>
                    <a:pt x="18801" y="2906"/>
                  </a:lnTo>
                  <a:cubicBezTo>
                    <a:pt x="18794" y="2896"/>
                    <a:pt x="18780" y="2887"/>
                    <a:pt x="18774" y="2877"/>
                  </a:cubicBezTo>
                  <a:lnTo>
                    <a:pt x="16216" y="311"/>
                  </a:lnTo>
                  <a:cubicBezTo>
                    <a:pt x="16222" y="321"/>
                    <a:pt x="16236" y="330"/>
                    <a:pt x="16243" y="340"/>
                  </a:cubicBezTo>
                  <a:cubicBezTo>
                    <a:pt x="15965" y="45"/>
                    <a:pt x="15627" y="-53"/>
                    <a:pt x="15309" y="26"/>
                  </a:cubicBezTo>
                  <a:cubicBezTo>
                    <a:pt x="15086" y="85"/>
                    <a:pt x="14869" y="232"/>
                    <a:pt x="14693" y="468"/>
                  </a:cubicBezTo>
                  <a:cubicBezTo>
                    <a:pt x="10707" y="5689"/>
                    <a:pt x="6011" y="10093"/>
                    <a:pt x="753" y="13357"/>
                  </a:cubicBezTo>
                  <a:cubicBezTo>
                    <a:pt x="-38" y="13849"/>
                    <a:pt x="-255" y="15333"/>
                    <a:pt x="340" y="16238"/>
                  </a:cubicBezTo>
                  <a:lnTo>
                    <a:pt x="1741" y="18371"/>
                  </a:lnTo>
                  <a:cubicBezTo>
                    <a:pt x="1809" y="18470"/>
                    <a:pt x="1883" y="18558"/>
                    <a:pt x="1958" y="18627"/>
                  </a:cubicBezTo>
                  <a:cubicBezTo>
                    <a:pt x="1951" y="18617"/>
                    <a:pt x="1937" y="18617"/>
                    <a:pt x="1931" y="18607"/>
                  </a:cubicBezTo>
                  <a:lnTo>
                    <a:pt x="4489" y="21173"/>
                  </a:lnTo>
                  <a:cubicBezTo>
                    <a:pt x="4753" y="21439"/>
                    <a:pt x="5084" y="21547"/>
                    <a:pt x="5402" y="21459"/>
                  </a:cubicBezTo>
                  <a:cubicBezTo>
                    <a:pt x="5477" y="21439"/>
                    <a:pt x="5558" y="21409"/>
                    <a:pt x="5632" y="21360"/>
                  </a:cubicBezTo>
                  <a:cubicBezTo>
                    <a:pt x="7676" y="20181"/>
                    <a:pt x="9638" y="18843"/>
                    <a:pt x="11519" y="17359"/>
                  </a:cubicBezTo>
                  <a:cubicBezTo>
                    <a:pt x="14944" y="14655"/>
                    <a:pt x="18090" y="11470"/>
                    <a:pt x="20919" y="7891"/>
                  </a:cubicBezTo>
                  <a:cubicBezTo>
                    <a:pt x="20986" y="7803"/>
                    <a:pt x="21040" y="7714"/>
                    <a:pt x="21095" y="7616"/>
                  </a:cubicBezTo>
                  <a:cubicBezTo>
                    <a:pt x="21108" y="7586"/>
                    <a:pt x="21122" y="7557"/>
                    <a:pt x="21135" y="7537"/>
                  </a:cubicBezTo>
                  <a:cubicBezTo>
                    <a:pt x="21176" y="7459"/>
                    <a:pt x="21210" y="7370"/>
                    <a:pt x="21237" y="7282"/>
                  </a:cubicBezTo>
                  <a:cubicBezTo>
                    <a:pt x="21243" y="7262"/>
                    <a:pt x="21250" y="7242"/>
                    <a:pt x="21257" y="7213"/>
                  </a:cubicBezTo>
                  <a:cubicBezTo>
                    <a:pt x="21291" y="7105"/>
                    <a:pt x="21311" y="6997"/>
                    <a:pt x="21325" y="6879"/>
                  </a:cubicBezTo>
                  <a:cubicBezTo>
                    <a:pt x="21331" y="6849"/>
                    <a:pt x="21331" y="6819"/>
                    <a:pt x="21331" y="6800"/>
                  </a:cubicBezTo>
                  <a:cubicBezTo>
                    <a:pt x="21338" y="6711"/>
                    <a:pt x="21345" y="6613"/>
                    <a:pt x="21345" y="6525"/>
                  </a:cubicBezTo>
                  <a:cubicBezTo>
                    <a:pt x="21345" y="6495"/>
                    <a:pt x="21345" y="6466"/>
                    <a:pt x="21345" y="6436"/>
                  </a:cubicBezTo>
                  <a:cubicBezTo>
                    <a:pt x="21338" y="6318"/>
                    <a:pt x="21331" y="6200"/>
                    <a:pt x="21311" y="6092"/>
                  </a:cubicBezTo>
                  <a:cubicBezTo>
                    <a:pt x="21304" y="6072"/>
                    <a:pt x="21304" y="6062"/>
                    <a:pt x="21298" y="6052"/>
                  </a:cubicBezTo>
                  <a:close/>
                </a:path>
              </a:pathLst>
            </a:custGeom>
            <a:solidFill>
              <a:srgbClr val="95525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9FCAD9EA-67E0-4EB2-B60B-3ABFD8490AAD}"/>
                </a:ext>
              </a:extLst>
            </p:cNvPr>
            <p:cNvSpPr/>
            <p:nvPr/>
          </p:nvSpPr>
          <p:spPr>
            <a:xfrm>
              <a:off x="5676485" y="4927610"/>
              <a:ext cx="1255499" cy="870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446" extrusionOk="0">
                  <a:moveTo>
                    <a:pt x="17221" y="35"/>
                  </a:moveTo>
                  <a:cubicBezTo>
                    <a:pt x="17579" y="-65"/>
                    <a:pt x="17959" y="46"/>
                    <a:pt x="18271" y="392"/>
                  </a:cubicBezTo>
                  <a:lnTo>
                    <a:pt x="20081" y="2341"/>
                  </a:lnTo>
                  <a:lnTo>
                    <a:pt x="20568" y="2865"/>
                  </a:lnTo>
                  <a:cubicBezTo>
                    <a:pt x="21283" y="3633"/>
                    <a:pt x="21313" y="5182"/>
                    <a:pt x="20636" y="6040"/>
                  </a:cubicBezTo>
                  <a:cubicBezTo>
                    <a:pt x="17465" y="10094"/>
                    <a:pt x="13928" y="13704"/>
                    <a:pt x="10072" y="16767"/>
                  </a:cubicBezTo>
                  <a:cubicBezTo>
                    <a:pt x="7958" y="18449"/>
                    <a:pt x="5744" y="19964"/>
                    <a:pt x="3455" y="21301"/>
                  </a:cubicBezTo>
                  <a:cubicBezTo>
                    <a:pt x="3371" y="21346"/>
                    <a:pt x="3288" y="21390"/>
                    <a:pt x="3196" y="21412"/>
                  </a:cubicBezTo>
                  <a:cubicBezTo>
                    <a:pt x="2748" y="21535"/>
                    <a:pt x="2276" y="21312"/>
                    <a:pt x="1957" y="20822"/>
                  </a:cubicBezTo>
                  <a:lnTo>
                    <a:pt x="382" y="18405"/>
                  </a:lnTo>
                  <a:cubicBezTo>
                    <a:pt x="-287" y="17380"/>
                    <a:pt x="-44" y="15698"/>
                    <a:pt x="846" y="15141"/>
                  </a:cubicBezTo>
                  <a:cubicBezTo>
                    <a:pt x="6756" y="11442"/>
                    <a:pt x="12034" y="6451"/>
                    <a:pt x="16514" y="536"/>
                  </a:cubicBezTo>
                  <a:cubicBezTo>
                    <a:pt x="16727" y="269"/>
                    <a:pt x="16970" y="102"/>
                    <a:pt x="17221" y="35"/>
                  </a:cubicBezTo>
                  <a:close/>
                </a:path>
              </a:pathLst>
            </a:custGeom>
            <a:solidFill>
              <a:srgbClr val="D87F7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CA1BF347-5381-4C62-9541-ED29B6445E7D}"/>
                </a:ext>
              </a:extLst>
            </p:cNvPr>
            <p:cNvSpPr/>
            <p:nvPr/>
          </p:nvSpPr>
          <p:spPr>
            <a:xfrm>
              <a:off x="7394178" y="4565990"/>
              <a:ext cx="720418" cy="736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486" extrusionOk="0">
                  <a:moveTo>
                    <a:pt x="20976" y="6877"/>
                  </a:moveTo>
                  <a:cubicBezTo>
                    <a:pt x="20976" y="6877"/>
                    <a:pt x="20976" y="6864"/>
                    <a:pt x="20976" y="6864"/>
                  </a:cubicBezTo>
                  <a:cubicBezTo>
                    <a:pt x="20976" y="6851"/>
                    <a:pt x="20950" y="6824"/>
                    <a:pt x="20950" y="6811"/>
                  </a:cubicBezTo>
                  <a:cubicBezTo>
                    <a:pt x="20870" y="6613"/>
                    <a:pt x="20777" y="6416"/>
                    <a:pt x="20658" y="6244"/>
                  </a:cubicBezTo>
                  <a:cubicBezTo>
                    <a:pt x="20618" y="6192"/>
                    <a:pt x="20591" y="6139"/>
                    <a:pt x="20551" y="6086"/>
                  </a:cubicBezTo>
                  <a:cubicBezTo>
                    <a:pt x="20405" y="5889"/>
                    <a:pt x="20246" y="5717"/>
                    <a:pt x="20047" y="5559"/>
                  </a:cubicBezTo>
                  <a:cubicBezTo>
                    <a:pt x="20047" y="5559"/>
                    <a:pt x="20047" y="5559"/>
                    <a:pt x="20047" y="5559"/>
                  </a:cubicBezTo>
                  <a:lnTo>
                    <a:pt x="14245" y="1065"/>
                  </a:lnTo>
                  <a:cubicBezTo>
                    <a:pt x="14272" y="1078"/>
                    <a:pt x="14285" y="1105"/>
                    <a:pt x="14312" y="1131"/>
                  </a:cubicBezTo>
                  <a:cubicBezTo>
                    <a:pt x="14192" y="1026"/>
                    <a:pt x="14059" y="920"/>
                    <a:pt x="13913" y="841"/>
                  </a:cubicBezTo>
                  <a:lnTo>
                    <a:pt x="13090" y="380"/>
                  </a:lnTo>
                  <a:cubicBezTo>
                    <a:pt x="12533" y="64"/>
                    <a:pt x="11909" y="-55"/>
                    <a:pt x="11298" y="24"/>
                  </a:cubicBezTo>
                  <a:cubicBezTo>
                    <a:pt x="10488" y="129"/>
                    <a:pt x="9731" y="564"/>
                    <a:pt x="9240" y="1263"/>
                  </a:cubicBezTo>
                  <a:cubicBezTo>
                    <a:pt x="6665" y="4900"/>
                    <a:pt x="3837" y="8393"/>
                    <a:pt x="757" y="11740"/>
                  </a:cubicBezTo>
                  <a:cubicBezTo>
                    <a:pt x="-438" y="13045"/>
                    <a:pt x="-186" y="15101"/>
                    <a:pt x="1288" y="16076"/>
                  </a:cubicBezTo>
                  <a:lnTo>
                    <a:pt x="1938" y="16497"/>
                  </a:lnTo>
                  <a:lnTo>
                    <a:pt x="7740" y="20991"/>
                  </a:lnTo>
                  <a:cubicBezTo>
                    <a:pt x="8337" y="21400"/>
                    <a:pt x="9054" y="21545"/>
                    <a:pt x="9731" y="21466"/>
                  </a:cubicBezTo>
                  <a:cubicBezTo>
                    <a:pt x="10382" y="21387"/>
                    <a:pt x="11006" y="21084"/>
                    <a:pt x="11471" y="20583"/>
                  </a:cubicBezTo>
                  <a:cubicBezTo>
                    <a:pt x="14790" y="17064"/>
                    <a:pt x="17843" y="13387"/>
                    <a:pt x="20618" y="9552"/>
                  </a:cubicBezTo>
                  <a:cubicBezTo>
                    <a:pt x="20750" y="9368"/>
                    <a:pt x="20857" y="9170"/>
                    <a:pt x="20936" y="8959"/>
                  </a:cubicBezTo>
                  <a:cubicBezTo>
                    <a:pt x="20963" y="8893"/>
                    <a:pt x="20976" y="8827"/>
                    <a:pt x="21003" y="8761"/>
                  </a:cubicBezTo>
                  <a:cubicBezTo>
                    <a:pt x="21056" y="8616"/>
                    <a:pt x="21096" y="8472"/>
                    <a:pt x="21122" y="8327"/>
                  </a:cubicBezTo>
                  <a:cubicBezTo>
                    <a:pt x="21135" y="8261"/>
                    <a:pt x="21149" y="8182"/>
                    <a:pt x="21149" y="8116"/>
                  </a:cubicBezTo>
                  <a:cubicBezTo>
                    <a:pt x="21162" y="7958"/>
                    <a:pt x="21162" y="7813"/>
                    <a:pt x="21149" y="7654"/>
                  </a:cubicBezTo>
                  <a:cubicBezTo>
                    <a:pt x="21149" y="7602"/>
                    <a:pt x="21149" y="7536"/>
                    <a:pt x="21135" y="7483"/>
                  </a:cubicBezTo>
                  <a:cubicBezTo>
                    <a:pt x="21082" y="7286"/>
                    <a:pt x="21043" y="7075"/>
                    <a:pt x="20976" y="6877"/>
                  </a:cubicBezTo>
                  <a:close/>
                </a:path>
              </a:pathLst>
            </a:custGeom>
            <a:solidFill>
              <a:srgbClr val="49637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81D55BA1-1FB8-41A9-B0F4-6EBB23B32307}"/>
                </a:ext>
              </a:extLst>
            </p:cNvPr>
            <p:cNvSpPr/>
            <p:nvPr/>
          </p:nvSpPr>
          <p:spPr>
            <a:xfrm>
              <a:off x="7394178" y="4565986"/>
              <a:ext cx="523303" cy="58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3" h="21456" extrusionOk="0">
                  <a:moveTo>
                    <a:pt x="15017" y="30"/>
                  </a:moveTo>
                  <a:cubicBezTo>
                    <a:pt x="15810" y="-70"/>
                    <a:pt x="16639" y="80"/>
                    <a:pt x="17397" y="479"/>
                  </a:cubicBezTo>
                  <a:lnTo>
                    <a:pt x="18491" y="1062"/>
                  </a:lnTo>
                  <a:cubicBezTo>
                    <a:pt x="20483" y="2143"/>
                    <a:pt x="21012" y="4623"/>
                    <a:pt x="19672" y="6387"/>
                  </a:cubicBezTo>
                  <a:cubicBezTo>
                    <a:pt x="15987" y="11229"/>
                    <a:pt x="11931" y="15872"/>
                    <a:pt x="7523" y="20315"/>
                  </a:cubicBezTo>
                  <a:cubicBezTo>
                    <a:pt x="6888" y="20947"/>
                    <a:pt x="6077" y="21330"/>
                    <a:pt x="5213" y="21430"/>
                  </a:cubicBezTo>
                  <a:cubicBezTo>
                    <a:pt x="4314" y="21530"/>
                    <a:pt x="3362" y="21347"/>
                    <a:pt x="2568" y="20831"/>
                  </a:cubicBezTo>
                  <a:lnTo>
                    <a:pt x="1704" y="20299"/>
                  </a:lnTo>
                  <a:cubicBezTo>
                    <a:pt x="-235" y="19067"/>
                    <a:pt x="-588" y="16471"/>
                    <a:pt x="999" y="14824"/>
                  </a:cubicBezTo>
                  <a:cubicBezTo>
                    <a:pt x="5090" y="10597"/>
                    <a:pt x="8845" y="6187"/>
                    <a:pt x="12266" y="1594"/>
                  </a:cubicBezTo>
                  <a:cubicBezTo>
                    <a:pt x="12936" y="712"/>
                    <a:pt x="13941" y="163"/>
                    <a:pt x="15017" y="30"/>
                  </a:cubicBezTo>
                  <a:close/>
                </a:path>
              </a:pathLst>
            </a:custGeom>
            <a:solidFill>
              <a:srgbClr val="6F91B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B8EC1D-BDD7-490D-BF93-28D89108D908}"/>
                </a:ext>
              </a:extLst>
            </p:cNvPr>
            <p:cNvSpPr/>
            <p:nvPr/>
          </p:nvSpPr>
          <p:spPr>
            <a:xfrm>
              <a:off x="5902502" y="5741233"/>
              <a:ext cx="2302788" cy="1116766"/>
            </a:xfrm>
            <a:custGeom>
              <a:avLst/>
              <a:gdLst>
                <a:gd name="connsiteX0" fmla="*/ 1626155 w 2302788"/>
                <a:gd name="connsiteY0" fmla="*/ 875 h 1116766"/>
                <a:gd name="connsiteX1" fmla="*/ 1671780 w 2302788"/>
                <a:gd name="connsiteY1" fmla="*/ 6268 h 1116766"/>
                <a:gd name="connsiteX2" fmla="*/ 1697498 w 2302788"/>
                <a:gd name="connsiteY2" fmla="*/ 19822 h 1116766"/>
                <a:gd name="connsiteX3" fmla="*/ 1985455 w 2302788"/>
                <a:gd name="connsiteY3" fmla="*/ 238182 h 1116766"/>
                <a:gd name="connsiteX4" fmla="*/ 2066806 w 2302788"/>
                <a:gd name="connsiteY4" fmla="*/ 299637 h 1116766"/>
                <a:gd name="connsiteX5" fmla="*/ 2067236 w 2302788"/>
                <a:gd name="connsiteY5" fmla="*/ 300134 h 1116766"/>
                <a:gd name="connsiteX6" fmla="*/ 2264803 w 2302788"/>
                <a:gd name="connsiteY6" fmla="*/ 454270 h 1116766"/>
                <a:gd name="connsiteX7" fmla="*/ 2266632 w 2302788"/>
                <a:gd name="connsiteY7" fmla="*/ 456044 h 1116766"/>
                <a:gd name="connsiteX8" fmla="*/ 2282881 w 2302788"/>
                <a:gd name="connsiteY8" fmla="*/ 472792 h 1116766"/>
                <a:gd name="connsiteX9" fmla="*/ 2287400 w 2302788"/>
                <a:gd name="connsiteY9" fmla="*/ 480030 h 1116766"/>
                <a:gd name="connsiteX10" fmla="*/ 2295148 w 2302788"/>
                <a:gd name="connsiteY10" fmla="*/ 494933 h 1116766"/>
                <a:gd name="connsiteX11" fmla="*/ 2296870 w 2302788"/>
                <a:gd name="connsiteY11" fmla="*/ 498552 h 1116766"/>
                <a:gd name="connsiteX12" fmla="*/ 2299129 w 2302788"/>
                <a:gd name="connsiteY12" fmla="*/ 506713 h 1116766"/>
                <a:gd name="connsiteX13" fmla="*/ 2300528 w 2302788"/>
                <a:gd name="connsiteY13" fmla="*/ 510758 h 1116766"/>
                <a:gd name="connsiteX14" fmla="*/ 2302788 w 2302788"/>
                <a:gd name="connsiteY14" fmla="*/ 529777 h 1116766"/>
                <a:gd name="connsiteX15" fmla="*/ 2302788 w 2302788"/>
                <a:gd name="connsiteY15" fmla="*/ 533822 h 1116766"/>
                <a:gd name="connsiteX16" fmla="*/ 2300959 w 2302788"/>
                <a:gd name="connsiteY16" fmla="*/ 549647 h 1116766"/>
                <a:gd name="connsiteX17" fmla="*/ 2300098 w 2302788"/>
                <a:gd name="connsiteY17" fmla="*/ 554615 h 1116766"/>
                <a:gd name="connsiteX18" fmla="*/ 2293749 w 2302788"/>
                <a:gd name="connsiteY18" fmla="*/ 573137 h 1116766"/>
                <a:gd name="connsiteX19" fmla="*/ 2292350 w 2302788"/>
                <a:gd name="connsiteY19" fmla="*/ 575407 h 1116766"/>
                <a:gd name="connsiteX20" fmla="*/ 2283311 w 2302788"/>
                <a:gd name="connsiteY20" fmla="*/ 590310 h 1116766"/>
                <a:gd name="connsiteX21" fmla="*/ 2278792 w 2302788"/>
                <a:gd name="connsiteY21" fmla="*/ 596200 h 1116766"/>
                <a:gd name="connsiteX22" fmla="*/ 2263942 w 2302788"/>
                <a:gd name="connsiteY22" fmla="*/ 611103 h 1116766"/>
                <a:gd name="connsiteX23" fmla="*/ 1690763 w 2302788"/>
                <a:gd name="connsiteY23" fmla="*/ 1012292 h 1116766"/>
                <a:gd name="connsiteX24" fmla="*/ 1510348 w 2302788"/>
                <a:gd name="connsiteY24" fmla="*/ 1116766 h 1116766"/>
                <a:gd name="connsiteX25" fmla="*/ 88594 w 2302788"/>
                <a:gd name="connsiteY25" fmla="*/ 1116766 h 1116766"/>
                <a:gd name="connsiteX26" fmla="*/ 25930 w 2302788"/>
                <a:gd name="connsiteY26" fmla="*/ 1049099 h 1116766"/>
                <a:gd name="connsiteX27" fmla="*/ 65314 w 2302788"/>
                <a:gd name="connsiteY27" fmla="*/ 888647 h 1116766"/>
                <a:gd name="connsiteX28" fmla="*/ 334224 w 2302788"/>
                <a:gd name="connsiteY28" fmla="*/ 780638 h 1116766"/>
                <a:gd name="connsiteX29" fmla="*/ 1142461 w 2302788"/>
                <a:gd name="connsiteY29" fmla="*/ 343068 h 1116766"/>
                <a:gd name="connsiteX30" fmla="*/ 1574611 w 2302788"/>
                <a:gd name="connsiteY30" fmla="*/ 23442 h 1116766"/>
                <a:gd name="connsiteX31" fmla="*/ 1626155 w 2302788"/>
                <a:gd name="connsiteY31" fmla="*/ 875 h 11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02788" h="1116766">
                  <a:moveTo>
                    <a:pt x="1626155" y="875"/>
                  </a:moveTo>
                  <a:cubicBezTo>
                    <a:pt x="1641435" y="-1397"/>
                    <a:pt x="1657253" y="875"/>
                    <a:pt x="1671780" y="6268"/>
                  </a:cubicBezTo>
                  <a:cubicBezTo>
                    <a:pt x="1680819" y="9462"/>
                    <a:pt x="1689428" y="14003"/>
                    <a:pt x="1697498" y="19822"/>
                  </a:cubicBezTo>
                  <a:lnTo>
                    <a:pt x="1985455" y="238182"/>
                  </a:lnTo>
                  <a:lnTo>
                    <a:pt x="2066806" y="299637"/>
                  </a:lnTo>
                  <a:cubicBezTo>
                    <a:pt x="2066806" y="299637"/>
                    <a:pt x="2067236" y="300134"/>
                    <a:pt x="2067236" y="300134"/>
                  </a:cubicBezTo>
                  <a:lnTo>
                    <a:pt x="2264803" y="454270"/>
                  </a:lnTo>
                  <a:cubicBezTo>
                    <a:pt x="2265771" y="454696"/>
                    <a:pt x="2265771" y="455619"/>
                    <a:pt x="2266632" y="456044"/>
                  </a:cubicBezTo>
                  <a:cubicBezTo>
                    <a:pt x="2272981" y="461012"/>
                    <a:pt x="2278361" y="466902"/>
                    <a:pt x="2282881" y="472792"/>
                  </a:cubicBezTo>
                  <a:cubicBezTo>
                    <a:pt x="2284710" y="475063"/>
                    <a:pt x="2286109" y="477760"/>
                    <a:pt x="2287400" y="480030"/>
                  </a:cubicBezTo>
                  <a:cubicBezTo>
                    <a:pt x="2290090" y="484572"/>
                    <a:pt x="2292888" y="489540"/>
                    <a:pt x="2295148" y="494933"/>
                  </a:cubicBezTo>
                  <a:cubicBezTo>
                    <a:pt x="2295578" y="495856"/>
                    <a:pt x="2296439" y="497204"/>
                    <a:pt x="2296870" y="498552"/>
                  </a:cubicBezTo>
                  <a:cubicBezTo>
                    <a:pt x="2297838" y="501249"/>
                    <a:pt x="2298269" y="503946"/>
                    <a:pt x="2299129" y="506713"/>
                  </a:cubicBezTo>
                  <a:cubicBezTo>
                    <a:pt x="2299668" y="508062"/>
                    <a:pt x="2300098" y="509410"/>
                    <a:pt x="2300528" y="510758"/>
                  </a:cubicBezTo>
                  <a:cubicBezTo>
                    <a:pt x="2301927" y="517074"/>
                    <a:pt x="2302788" y="523390"/>
                    <a:pt x="2302788" y="529777"/>
                  </a:cubicBezTo>
                  <a:cubicBezTo>
                    <a:pt x="2302788" y="531125"/>
                    <a:pt x="2302788" y="532474"/>
                    <a:pt x="2302788" y="533822"/>
                  </a:cubicBezTo>
                  <a:cubicBezTo>
                    <a:pt x="2302358" y="538789"/>
                    <a:pt x="2301927" y="544183"/>
                    <a:pt x="2300959" y="549647"/>
                  </a:cubicBezTo>
                  <a:cubicBezTo>
                    <a:pt x="2300528" y="551421"/>
                    <a:pt x="2300528" y="552770"/>
                    <a:pt x="2300098" y="554615"/>
                  </a:cubicBezTo>
                  <a:cubicBezTo>
                    <a:pt x="2298699" y="560931"/>
                    <a:pt x="2296439" y="567246"/>
                    <a:pt x="2293749" y="573137"/>
                  </a:cubicBezTo>
                  <a:cubicBezTo>
                    <a:pt x="2293319" y="573562"/>
                    <a:pt x="2292888" y="574485"/>
                    <a:pt x="2292350" y="575407"/>
                  </a:cubicBezTo>
                  <a:cubicBezTo>
                    <a:pt x="2290090" y="580375"/>
                    <a:pt x="2286970" y="585343"/>
                    <a:pt x="2283311" y="590310"/>
                  </a:cubicBezTo>
                  <a:cubicBezTo>
                    <a:pt x="2282450" y="592155"/>
                    <a:pt x="2281051" y="593504"/>
                    <a:pt x="2278792" y="596200"/>
                  </a:cubicBezTo>
                  <a:cubicBezTo>
                    <a:pt x="2274272" y="601594"/>
                    <a:pt x="2269753" y="606561"/>
                    <a:pt x="2263942" y="611103"/>
                  </a:cubicBezTo>
                  <a:cubicBezTo>
                    <a:pt x="2083929" y="755366"/>
                    <a:pt x="1892536" y="889580"/>
                    <a:pt x="1690763" y="1012292"/>
                  </a:cubicBezTo>
                  <a:lnTo>
                    <a:pt x="1510348" y="1116766"/>
                  </a:lnTo>
                  <a:lnTo>
                    <a:pt x="88594" y="1116766"/>
                  </a:lnTo>
                  <a:lnTo>
                    <a:pt x="25930" y="1049099"/>
                  </a:lnTo>
                  <a:cubicBezTo>
                    <a:pt x="-21526" y="997578"/>
                    <a:pt x="-1188" y="913059"/>
                    <a:pt x="65314" y="888647"/>
                  </a:cubicBezTo>
                  <a:cubicBezTo>
                    <a:pt x="156565" y="854726"/>
                    <a:pt x="246094" y="818604"/>
                    <a:pt x="334224" y="780638"/>
                  </a:cubicBezTo>
                  <a:cubicBezTo>
                    <a:pt x="620782" y="656308"/>
                    <a:pt x="891091" y="509410"/>
                    <a:pt x="1142461" y="343068"/>
                  </a:cubicBezTo>
                  <a:cubicBezTo>
                    <a:pt x="1293434" y="243149"/>
                    <a:pt x="1437627" y="136489"/>
                    <a:pt x="1574611" y="23442"/>
                  </a:cubicBezTo>
                  <a:cubicBezTo>
                    <a:pt x="1589891" y="10810"/>
                    <a:pt x="1607539" y="3146"/>
                    <a:pt x="1626155" y="875"/>
                  </a:cubicBezTo>
                  <a:close/>
                </a:path>
              </a:pathLst>
            </a:custGeom>
            <a:solidFill>
              <a:srgbClr val="925133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03A779-2D37-48CD-9AEB-1091C6B1F1BC}"/>
                </a:ext>
              </a:extLst>
            </p:cNvPr>
            <p:cNvSpPr/>
            <p:nvPr/>
          </p:nvSpPr>
          <p:spPr>
            <a:xfrm>
              <a:off x="5902511" y="5741279"/>
              <a:ext cx="2104535" cy="1116720"/>
            </a:xfrm>
            <a:custGeom>
              <a:avLst/>
              <a:gdLst>
                <a:gd name="connsiteX0" fmla="*/ 1625785 w 2104535"/>
                <a:gd name="connsiteY0" fmla="*/ 804 h 1116720"/>
                <a:gd name="connsiteX1" fmla="*/ 1696687 w 2104535"/>
                <a:gd name="connsiteY1" fmla="*/ 19773 h 1116720"/>
                <a:gd name="connsiteX2" fmla="*/ 1984653 w 2104535"/>
                <a:gd name="connsiteY2" fmla="*/ 238078 h 1116720"/>
                <a:gd name="connsiteX3" fmla="*/ 2066051 w 2104535"/>
                <a:gd name="connsiteY3" fmla="*/ 299584 h 1116720"/>
                <a:gd name="connsiteX4" fmla="*/ 2066447 w 2104535"/>
                <a:gd name="connsiteY4" fmla="*/ 456384 h 1116720"/>
                <a:gd name="connsiteX5" fmla="*/ 1076104 w 2104535"/>
                <a:gd name="connsiteY5" fmla="*/ 1087057 h 1116720"/>
                <a:gd name="connsiteX6" fmla="*/ 1012955 w 2104535"/>
                <a:gd name="connsiteY6" fmla="*/ 1116720 h 1116720"/>
                <a:gd name="connsiteX7" fmla="*/ 89144 w 2104535"/>
                <a:gd name="connsiteY7" fmla="*/ 1116720 h 1116720"/>
                <a:gd name="connsiteX8" fmla="*/ 26032 w 2104535"/>
                <a:gd name="connsiteY8" fmla="*/ 1048581 h 1116720"/>
                <a:gd name="connsiteX9" fmla="*/ 65345 w 2104535"/>
                <a:gd name="connsiteY9" fmla="*/ 888077 h 1116720"/>
                <a:gd name="connsiteX10" fmla="*/ 334298 w 2104535"/>
                <a:gd name="connsiteY10" fmla="*/ 780074 h 1116720"/>
                <a:gd name="connsiteX11" fmla="*/ 1574688 w 2104535"/>
                <a:gd name="connsiteY11" fmla="*/ 22902 h 1116720"/>
                <a:gd name="connsiteX12" fmla="*/ 1625785 w 2104535"/>
                <a:gd name="connsiteY12" fmla="*/ 804 h 111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4535" h="1116720">
                  <a:moveTo>
                    <a:pt x="1625785" y="804"/>
                  </a:moveTo>
                  <a:cubicBezTo>
                    <a:pt x="1650640" y="-2390"/>
                    <a:pt x="1675892" y="3933"/>
                    <a:pt x="1696687" y="19773"/>
                  </a:cubicBezTo>
                  <a:lnTo>
                    <a:pt x="1984653" y="238078"/>
                  </a:lnTo>
                  <a:lnTo>
                    <a:pt x="2066051" y="299584"/>
                  </a:lnTo>
                  <a:cubicBezTo>
                    <a:pt x="2117049" y="338417"/>
                    <a:pt x="2117544" y="416210"/>
                    <a:pt x="2066447" y="456384"/>
                  </a:cubicBezTo>
                  <a:cubicBezTo>
                    <a:pt x="1766153" y="696812"/>
                    <a:pt x="1434604" y="909173"/>
                    <a:pt x="1076104" y="1087057"/>
                  </a:cubicBezTo>
                  <a:lnTo>
                    <a:pt x="1012955" y="1116720"/>
                  </a:lnTo>
                  <a:lnTo>
                    <a:pt x="89144" y="1116720"/>
                  </a:lnTo>
                  <a:lnTo>
                    <a:pt x="26032" y="1048581"/>
                  </a:lnTo>
                  <a:cubicBezTo>
                    <a:pt x="-21402" y="996591"/>
                    <a:pt x="-1498" y="912475"/>
                    <a:pt x="65345" y="888077"/>
                  </a:cubicBezTo>
                  <a:cubicBezTo>
                    <a:pt x="156647" y="854162"/>
                    <a:pt x="246166" y="818459"/>
                    <a:pt x="334298" y="780074"/>
                  </a:cubicBezTo>
                  <a:cubicBezTo>
                    <a:pt x="792686" y="581632"/>
                    <a:pt x="1209879" y="324430"/>
                    <a:pt x="1574688" y="22902"/>
                  </a:cubicBezTo>
                  <a:cubicBezTo>
                    <a:pt x="1589146" y="10703"/>
                    <a:pt x="1607168" y="3039"/>
                    <a:pt x="1625785" y="804"/>
                  </a:cubicBezTo>
                  <a:close/>
                </a:path>
              </a:pathLst>
            </a:custGeom>
            <a:solidFill>
              <a:srgbClr val="D57F5A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DDBCFF93-E30D-4B2C-B2BE-5AD6211228EF}"/>
                </a:ext>
              </a:extLst>
            </p:cNvPr>
            <p:cNvSpPr/>
            <p:nvPr/>
          </p:nvSpPr>
          <p:spPr>
            <a:xfrm>
              <a:off x="7845438" y="1189695"/>
              <a:ext cx="668254" cy="148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3" h="21595" extrusionOk="0">
                  <a:moveTo>
                    <a:pt x="19229" y="8196"/>
                  </a:moveTo>
                  <a:cubicBezTo>
                    <a:pt x="18962" y="7526"/>
                    <a:pt x="18652" y="6862"/>
                    <a:pt x="18328" y="6205"/>
                  </a:cubicBezTo>
                  <a:cubicBezTo>
                    <a:pt x="18314" y="6192"/>
                    <a:pt x="18314" y="6172"/>
                    <a:pt x="18300" y="6159"/>
                  </a:cubicBezTo>
                  <a:cubicBezTo>
                    <a:pt x="17991" y="5548"/>
                    <a:pt x="17653" y="4943"/>
                    <a:pt x="17287" y="4345"/>
                  </a:cubicBezTo>
                  <a:cubicBezTo>
                    <a:pt x="17146" y="4102"/>
                    <a:pt x="16865" y="3892"/>
                    <a:pt x="16485" y="3721"/>
                  </a:cubicBezTo>
                  <a:lnTo>
                    <a:pt x="10884" y="1184"/>
                  </a:lnTo>
                  <a:cubicBezTo>
                    <a:pt x="10884" y="1184"/>
                    <a:pt x="10899" y="1191"/>
                    <a:pt x="10899" y="1191"/>
                  </a:cubicBezTo>
                  <a:cubicBezTo>
                    <a:pt x="10547" y="1027"/>
                    <a:pt x="10096" y="902"/>
                    <a:pt x="9604" y="836"/>
                  </a:cubicBezTo>
                  <a:lnTo>
                    <a:pt x="4032" y="61"/>
                  </a:lnTo>
                  <a:cubicBezTo>
                    <a:pt x="3708" y="15"/>
                    <a:pt x="3384" y="-5"/>
                    <a:pt x="3075" y="2"/>
                  </a:cubicBezTo>
                  <a:cubicBezTo>
                    <a:pt x="1175" y="15"/>
                    <a:pt x="-401" y="862"/>
                    <a:pt x="92" y="1796"/>
                  </a:cubicBezTo>
                  <a:cubicBezTo>
                    <a:pt x="556" y="2643"/>
                    <a:pt x="950" y="3491"/>
                    <a:pt x="1288" y="4358"/>
                  </a:cubicBezTo>
                  <a:cubicBezTo>
                    <a:pt x="2878" y="8354"/>
                    <a:pt x="3187" y="12349"/>
                    <a:pt x="2343" y="16259"/>
                  </a:cubicBezTo>
                  <a:cubicBezTo>
                    <a:pt x="2244" y="16726"/>
                    <a:pt x="2624" y="17166"/>
                    <a:pt x="3314" y="17468"/>
                  </a:cubicBezTo>
                  <a:cubicBezTo>
                    <a:pt x="3300" y="17462"/>
                    <a:pt x="3272" y="17455"/>
                    <a:pt x="3258" y="17449"/>
                  </a:cubicBezTo>
                  <a:lnTo>
                    <a:pt x="3258" y="17449"/>
                  </a:lnTo>
                  <a:cubicBezTo>
                    <a:pt x="3258" y="17449"/>
                    <a:pt x="3258" y="17449"/>
                    <a:pt x="3258" y="17449"/>
                  </a:cubicBezTo>
                  <a:lnTo>
                    <a:pt x="8858" y="19985"/>
                  </a:lnTo>
                  <a:cubicBezTo>
                    <a:pt x="9126" y="20110"/>
                    <a:pt x="9449" y="20208"/>
                    <a:pt x="9801" y="20274"/>
                  </a:cubicBezTo>
                  <a:lnTo>
                    <a:pt x="16105" y="21483"/>
                  </a:lnTo>
                  <a:cubicBezTo>
                    <a:pt x="16513" y="21562"/>
                    <a:pt x="16921" y="21595"/>
                    <a:pt x="17329" y="21595"/>
                  </a:cubicBezTo>
                  <a:cubicBezTo>
                    <a:pt x="18849" y="21582"/>
                    <a:pt x="20228" y="21036"/>
                    <a:pt x="20383" y="20268"/>
                  </a:cubicBezTo>
                  <a:cubicBezTo>
                    <a:pt x="21199" y="16292"/>
                    <a:pt x="20833" y="12244"/>
                    <a:pt x="19229" y="8196"/>
                  </a:cubicBezTo>
                  <a:close/>
                  <a:moveTo>
                    <a:pt x="11391" y="1467"/>
                  </a:moveTo>
                  <a:cubicBezTo>
                    <a:pt x="11349" y="1434"/>
                    <a:pt x="11278" y="1401"/>
                    <a:pt x="11236" y="1368"/>
                  </a:cubicBezTo>
                  <a:cubicBezTo>
                    <a:pt x="11278" y="1408"/>
                    <a:pt x="11349" y="1434"/>
                    <a:pt x="11391" y="1467"/>
                  </a:cubicBezTo>
                  <a:close/>
                  <a:moveTo>
                    <a:pt x="3764" y="17613"/>
                  </a:moveTo>
                  <a:cubicBezTo>
                    <a:pt x="3750" y="17613"/>
                    <a:pt x="3750" y="17606"/>
                    <a:pt x="3736" y="17606"/>
                  </a:cubicBezTo>
                  <a:cubicBezTo>
                    <a:pt x="3694" y="17593"/>
                    <a:pt x="3666" y="17580"/>
                    <a:pt x="3624" y="17567"/>
                  </a:cubicBezTo>
                  <a:cubicBezTo>
                    <a:pt x="3680" y="17580"/>
                    <a:pt x="3722" y="17600"/>
                    <a:pt x="3764" y="17613"/>
                  </a:cubicBezTo>
                  <a:close/>
                </a:path>
              </a:pathLst>
            </a:custGeom>
            <a:solidFill>
              <a:srgbClr val="4A749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8CD23364-98CD-48F6-97C4-D64E912D2BBE}"/>
                </a:ext>
              </a:extLst>
            </p:cNvPr>
            <p:cNvSpPr/>
            <p:nvPr/>
          </p:nvSpPr>
          <p:spPr>
            <a:xfrm>
              <a:off x="7845434" y="1189695"/>
              <a:ext cx="488009" cy="1310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8" h="21600" extrusionOk="0">
                  <a:moveTo>
                    <a:pt x="4142" y="0"/>
                  </a:moveTo>
                  <a:cubicBezTo>
                    <a:pt x="4561" y="0"/>
                    <a:pt x="4998" y="22"/>
                    <a:pt x="5435" y="67"/>
                  </a:cubicBezTo>
                  <a:lnTo>
                    <a:pt x="12965" y="946"/>
                  </a:lnTo>
                  <a:cubicBezTo>
                    <a:pt x="14315" y="1102"/>
                    <a:pt x="15399" y="1512"/>
                    <a:pt x="15779" y="2048"/>
                  </a:cubicBezTo>
                  <a:cubicBezTo>
                    <a:pt x="16806" y="3478"/>
                    <a:pt x="17681" y="4931"/>
                    <a:pt x="18384" y="6420"/>
                  </a:cubicBezTo>
                  <a:cubicBezTo>
                    <a:pt x="20552" y="11009"/>
                    <a:pt x="21046" y="15597"/>
                    <a:pt x="20000" y="20095"/>
                  </a:cubicBezTo>
                  <a:cubicBezTo>
                    <a:pt x="19810" y="20967"/>
                    <a:pt x="17947" y="21585"/>
                    <a:pt x="15874" y="21600"/>
                  </a:cubicBezTo>
                  <a:cubicBezTo>
                    <a:pt x="15323" y="21600"/>
                    <a:pt x="14771" y="21563"/>
                    <a:pt x="14220" y="21473"/>
                  </a:cubicBezTo>
                  <a:lnTo>
                    <a:pt x="5702" y="20103"/>
                  </a:lnTo>
                  <a:cubicBezTo>
                    <a:pt x="4009" y="19827"/>
                    <a:pt x="2983" y="19149"/>
                    <a:pt x="3173" y="18420"/>
                  </a:cubicBezTo>
                  <a:cubicBezTo>
                    <a:pt x="4314" y="13988"/>
                    <a:pt x="3895" y="9459"/>
                    <a:pt x="1747" y="4931"/>
                  </a:cubicBezTo>
                  <a:cubicBezTo>
                    <a:pt x="1271" y="3955"/>
                    <a:pt x="739" y="2987"/>
                    <a:pt x="130" y="2026"/>
                  </a:cubicBezTo>
                  <a:cubicBezTo>
                    <a:pt x="-554" y="976"/>
                    <a:pt x="1557" y="22"/>
                    <a:pt x="4142" y="0"/>
                  </a:cubicBezTo>
                  <a:close/>
                </a:path>
              </a:pathLst>
            </a:custGeom>
            <a:solidFill>
              <a:srgbClr val="72A8D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40D5263A-0040-482E-B84A-6CA634918D01}"/>
                </a:ext>
              </a:extLst>
            </p:cNvPr>
            <p:cNvSpPr/>
            <p:nvPr/>
          </p:nvSpPr>
          <p:spPr>
            <a:xfrm>
              <a:off x="8626139" y="794689"/>
              <a:ext cx="592328" cy="1358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581" extrusionOk="0">
                  <a:moveTo>
                    <a:pt x="17154" y="8064"/>
                  </a:moveTo>
                  <a:cubicBezTo>
                    <a:pt x="16706" y="7346"/>
                    <a:pt x="16209" y="6642"/>
                    <a:pt x="15697" y="5946"/>
                  </a:cubicBezTo>
                  <a:cubicBezTo>
                    <a:pt x="15665" y="5910"/>
                    <a:pt x="15649" y="5881"/>
                    <a:pt x="15617" y="5845"/>
                  </a:cubicBezTo>
                  <a:cubicBezTo>
                    <a:pt x="15009" y="5042"/>
                    <a:pt x="14368" y="4252"/>
                    <a:pt x="13680" y="3477"/>
                  </a:cubicBezTo>
                  <a:cubicBezTo>
                    <a:pt x="13455" y="3233"/>
                    <a:pt x="13103" y="3017"/>
                    <a:pt x="12655" y="2859"/>
                  </a:cubicBezTo>
                  <a:lnTo>
                    <a:pt x="5754" y="361"/>
                  </a:lnTo>
                  <a:cubicBezTo>
                    <a:pt x="5754" y="361"/>
                    <a:pt x="5754" y="361"/>
                    <a:pt x="5754" y="361"/>
                  </a:cubicBezTo>
                  <a:cubicBezTo>
                    <a:pt x="5321" y="203"/>
                    <a:pt x="4793" y="88"/>
                    <a:pt x="4217" y="31"/>
                  </a:cubicBezTo>
                  <a:cubicBezTo>
                    <a:pt x="3848" y="-5"/>
                    <a:pt x="3480" y="-5"/>
                    <a:pt x="3144" y="9"/>
                  </a:cubicBezTo>
                  <a:cubicBezTo>
                    <a:pt x="966" y="117"/>
                    <a:pt x="-587" y="1122"/>
                    <a:pt x="214" y="2120"/>
                  </a:cubicBezTo>
                  <a:cubicBezTo>
                    <a:pt x="998" y="3089"/>
                    <a:pt x="1703" y="4080"/>
                    <a:pt x="2359" y="5092"/>
                  </a:cubicBezTo>
                  <a:cubicBezTo>
                    <a:pt x="4921" y="9162"/>
                    <a:pt x="6106" y="13275"/>
                    <a:pt x="6090" y="17360"/>
                  </a:cubicBezTo>
                  <a:cubicBezTo>
                    <a:pt x="6074" y="17862"/>
                    <a:pt x="6602" y="18329"/>
                    <a:pt x="7451" y="18623"/>
                  </a:cubicBezTo>
                  <a:cubicBezTo>
                    <a:pt x="7435" y="18616"/>
                    <a:pt x="7403" y="18609"/>
                    <a:pt x="7387" y="18602"/>
                  </a:cubicBezTo>
                  <a:lnTo>
                    <a:pt x="7387" y="18602"/>
                  </a:lnTo>
                  <a:cubicBezTo>
                    <a:pt x="7387" y="18602"/>
                    <a:pt x="7387" y="18602"/>
                    <a:pt x="7387" y="18602"/>
                  </a:cubicBezTo>
                  <a:lnTo>
                    <a:pt x="14288" y="21100"/>
                  </a:lnTo>
                  <a:cubicBezTo>
                    <a:pt x="14624" y="21222"/>
                    <a:pt x="15009" y="21315"/>
                    <a:pt x="15441" y="21373"/>
                  </a:cubicBezTo>
                  <a:lnTo>
                    <a:pt x="16418" y="21509"/>
                  </a:lnTo>
                  <a:cubicBezTo>
                    <a:pt x="16898" y="21573"/>
                    <a:pt x="17378" y="21595"/>
                    <a:pt x="17827" y="21573"/>
                  </a:cubicBezTo>
                  <a:cubicBezTo>
                    <a:pt x="19556" y="21487"/>
                    <a:pt x="21013" y="20827"/>
                    <a:pt x="20981" y="19980"/>
                  </a:cubicBezTo>
                  <a:cubicBezTo>
                    <a:pt x="20885" y="16003"/>
                    <a:pt x="19636" y="12012"/>
                    <a:pt x="17154" y="8064"/>
                  </a:cubicBezTo>
                  <a:close/>
                  <a:moveTo>
                    <a:pt x="6346" y="634"/>
                  </a:moveTo>
                  <a:cubicBezTo>
                    <a:pt x="6282" y="598"/>
                    <a:pt x="6202" y="569"/>
                    <a:pt x="6138" y="533"/>
                  </a:cubicBezTo>
                  <a:cubicBezTo>
                    <a:pt x="6202" y="569"/>
                    <a:pt x="6282" y="598"/>
                    <a:pt x="6346" y="634"/>
                  </a:cubicBezTo>
                  <a:close/>
                  <a:moveTo>
                    <a:pt x="7803" y="18724"/>
                  </a:moveTo>
                  <a:cubicBezTo>
                    <a:pt x="7867" y="18738"/>
                    <a:pt x="7915" y="18760"/>
                    <a:pt x="7979" y="18767"/>
                  </a:cubicBezTo>
                  <a:cubicBezTo>
                    <a:pt x="7963" y="18767"/>
                    <a:pt x="7947" y="18760"/>
                    <a:pt x="7947" y="18760"/>
                  </a:cubicBezTo>
                  <a:cubicBezTo>
                    <a:pt x="7883" y="18752"/>
                    <a:pt x="7851" y="18738"/>
                    <a:pt x="7803" y="18724"/>
                  </a:cubicBezTo>
                  <a:close/>
                </a:path>
              </a:pathLst>
            </a:custGeom>
            <a:solidFill>
              <a:srgbClr val="95525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AC409C5E-2209-44F4-AF5F-829D9DE112C8}"/>
                </a:ext>
              </a:extLst>
            </p:cNvPr>
            <p:cNvSpPr/>
            <p:nvPr/>
          </p:nvSpPr>
          <p:spPr>
            <a:xfrm>
              <a:off x="8626142" y="794689"/>
              <a:ext cx="397501" cy="120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1" h="21580" extrusionOk="0">
                  <a:moveTo>
                    <a:pt x="4619" y="10"/>
                  </a:moveTo>
                  <a:cubicBezTo>
                    <a:pt x="5137" y="-6"/>
                    <a:pt x="5655" y="-6"/>
                    <a:pt x="6196" y="35"/>
                  </a:cubicBezTo>
                  <a:cubicBezTo>
                    <a:pt x="7866" y="156"/>
                    <a:pt x="9302" y="554"/>
                    <a:pt x="9937" y="1098"/>
                  </a:cubicBezTo>
                  <a:cubicBezTo>
                    <a:pt x="11890" y="2779"/>
                    <a:pt x="13584" y="4509"/>
                    <a:pt x="15043" y="6287"/>
                  </a:cubicBezTo>
                  <a:cubicBezTo>
                    <a:pt x="18690" y="10753"/>
                    <a:pt x="20525" y="15268"/>
                    <a:pt x="20690" y="19767"/>
                  </a:cubicBezTo>
                  <a:cubicBezTo>
                    <a:pt x="20737" y="20725"/>
                    <a:pt x="18596" y="21480"/>
                    <a:pt x="16055" y="21570"/>
                  </a:cubicBezTo>
                  <a:cubicBezTo>
                    <a:pt x="15372" y="21594"/>
                    <a:pt x="14690" y="21578"/>
                    <a:pt x="13984" y="21497"/>
                  </a:cubicBezTo>
                  <a:lnTo>
                    <a:pt x="12549" y="21342"/>
                  </a:lnTo>
                  <a:cubicBezTo>
                    <a:pt x="10384" y="21115"/>
                    <a:pt x="8925" y="20417"/>
                    <a:pt x="8949" y="19629"/>
                  </a:cubicBezTo>
                  <a:cubicBezTo>
                    <a:pt x="8972" y="15009"/>
                    <a:pt x="7208" y="10356"/>
                    <a:pt x="3466" y="5751"/>
                  </a:cubicBezTo>
                  <a:cubicBezTo>
                    <a:pt x="2525" y="4615"/>
                    <a:pt x="1466" y="3494"/>
                    <a:pt x="314" y="2390"/>
                  </a:cubicBezTo>
                  <a:cubicBezTo>
                    <a:pt x="-863" y="1269"/>
                    <a:pt x="1419" y="132"/>
                    <a:pt x="4619" y="10"/>
                  </a:cubicBezTo>
                  <a:close/>
                </a:path>
              </a:pathLst>
            </a:custGeom>
            <a:solidFill>
              <a:srgbClr val="D87F7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7ABB0D9C-0C08-4DF4-9233-83EDB453B860}"/>
                </a:ext>
              </a:extLst>
            </p:cNvPr>
            <p:cNvSpPr/>
            <p:nvPr/>
          </p:nvSpPr>
          <p:spPr>
            <a:xfrm>
              <a:off x="7032557" y="3752344"/>
              <a:ext cx="915657" cy="955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503" extrusionOk="0">
                  <a:moveTo>
                    <a:pt x="21218" y="8838"/>
                  </a:moveTo>
                  <a:cubicBezTo>
                    <a:pt x="21250" y="8736"/>
                    <a:pt x="21271" y="8645"/>
                    <a:pt x="21281" y="8543"/>
                  </a:cubicBezTo>
                  <a:cubicBezTo>
                    <a:pt x="21292" y="8492"/>
                    <a:pt x="21292" y="8441"/>
                    <a:pt x="21292" y="8380"/>
                  </a:cubicBezTo>
                  <a:cubicBezTo>
                    <a:pt x="21292" y="8289"/>
                    <a:pt x="21292" y="8187"/>
                    <a:pt x="21281" y="8095"/>
                  </a:cubicBezTo>
                  <a:cubicBezTo>
                    <a:pt x="21281" y="8044"/>
                    <a:pt x="21271" y="7994"/>
                    <a:pt x="21260" y="7943"/>
                  </a:cubicBezTo>
                  <a:cubicBezTo>
                    <a:pt x="21239" y="7841"/>
                    <a:pt x="21218" y="7749"/>
                    <a:pt x="21187" y="7648"/>
                  </a:cubicBezTo>
                  <a:cubicBezTo>
                    <a:pt x="21176" y="7617"/>
                    <a:pt x="21176" y="7576"/>
                    <a:pt x="21166" y="7546"/>
                  </a:cubicBezTo>
                  <a:cubicBezTo>
                    <a:pt x="21166" y="7536"/>
                    <a:pt x="21155" y="7525"/>
                    <a:pt x="21155" y="7525"/>
                  </a:cubicBezTo>
                  <a:cubicBezTo>
                    <a:pt x="21092" y="7352"/>
                    <a:pt x="20998" y="7200"/>
                    <a:pt x="20893" y="7047"/>
                  </a:cubicBezTo>
                  <a:cubicBezTo>
                    <a:pt x="20872" y="7017"/>
                    <a:pt x="20840" y="6986"/>
                    <a:pt x="20819" y="6956"/>
                  </a:cubicBezTo>
                  <a:cubicBezTo>
                    <a:pt x="20703" y="6803"/>
                    <a:pt x="20567" y="6661"/>
                    <a:pt x="20409" y="6549"/>
                  </a:cubicBezTo>
                  <a:cubicBezTo>
                    <a:pt x="20409" y="6549"/>
                    <a:pt x="20409" y="6549"/>
                    <a:pt x="20409" y="6549"/>
                  </a:cubicBezTo>
                  <a:lnTo>
                    <a:pt x="15816" y="3079"/>
                  </a:lnTo>
                  <a:cubicBezTo>
                    <a:pt x="15837" y="3090"/>
                    <a:pt x="15847" y="3110"/>
                    <a:pt x="15858" y="3130"/>
                  </a:cubicBezTo>
                  <a:cubicBezTo>
                    <a:pt x="15774" y="3059"/>
                    <a:pt x="15679" y="2988"/>
                    <a:pt x="15585" y="2937"/>
                  </a:cubicBezTo>
                  <a:lnTo>
                    <a:pt x="11086" y="322"/>
                  </a:lnTo>
                  <a:cubicBezTo>
                    <a:pt x="10623" y="58"/>
                    <a:pt x="10108" y="-44"/>
                    <a:pt x="9614" y="17"/>
                  </a:cubicBezTo>
                  <a:cubicBezTo>
                    <a:pt x="8931" y="98"/>
                    <a:pt x="8290" y="475"/>
                    <a:pt x="7922" y="1106"/>
                  </a:cubicBezTo>
                  <a:cubicBezTo>
                    <a:pt x="5767" y="4707"/>
                    <a:pt x="3297" y="8166"/>
                    <a:pt x="512" y="11453"/>
                  </a:cubicBezTo>
                  <a:cubicBezTo>
                    <a:pt x="-308" y="12430"/>
                    <a:pt x="-119" y="13874"/>
                    <a:pt x="911" y="14627"/>
                  </a:cubicBezTo>
                  <a:lnTo>
                    <a:pt x="5000" y="17588"/>
                  </a:lnTo>
                  <a:lnTo>
                    <a:pt x="9593" y="21057"/>
                  </a:lnTo>
                  <a:cubicBezTo>
                    <a:pt x="10087" y="21414"/>
                    <a:pt x="10686" y="21556"/>
                    <a:pt x="11265" y="21485"/>
                  </a:cubicBezTo>
                  <a:cubicBezTo>
                    <a:pt x="11811" y="21414"/>
                    <a:pt x="12337" y="21159"/>
                    <a:pt x="12726" y="20712"/>
                  </a:cubicBezTo>
                  <a:cubicBezTo>
                    <a:pt x="15826" y="17140"/>
                    <a:pt x="18591" y="13366"/>
                    <a:pt x="20987" y="9408"/>
                  </a:cubicBezTo>
                  <a:cubicBezTo>
                    <a:pt x="21071" y="9276"/>
                    <a:pt x="21134" y="9133"/>
                    <a:pt x="21176" y="8991"/>
                  </a:cubicBezTo>
                  <a:cubicBezTo>
                    <a:pt x="21197" y="8930"/>
                    <a:pt x="21208" y="8889"/>
                    <a:pt x="21218" y="8838"/>
                  </a:cubicBezTo>
                  <a:close/>
                </a:path>
              </a:pathLst>
            </a:custGeom>
            <a:solidFill>
              <a:srgbClr val="49637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FAAE8650-AD07-42AB-8BE9-A769E2D7B451}"/>
                </a:ext>
              </a:extLst>
            </p:cNvPr>
            <p:cNvSpPr/>
            <p:nvPr/>
          </p:nvSpPr>
          <p:spPr>
            <a:xfrm>
              <a:off x="7032557" y="3752344"/>
              <a:ext cx="718799" cy="801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4" h="21485" extrusionOk="0">
                  <a:moveTo>
                    <a:pt x="11986" y="22"/>
                  </a:moveTo>
                  <a:cubicBezTo>
                    <a:pt x="12600" y="-51"/>
                    <a:pt x="13255" y="58"/>
                    <a:pt x="13817" y="385"/>
                  </a:cubicBezTo>
                  <a:lnTo>
                    <a:pt x="19417" y="3499"/>
                  </a:lnTo>
                  <a:cubicBezTo>
                    <a:pt x="20751" y="4238"/>
                    <a:pt x="21209" y="5837"/>
                    <a:pt x="20411" y="7084"/>
                  </a:cubicBezTo>
                  <a:cubicBezTo>
                    <a:pt x="17441" y="11785"/>
                    <a:pt x="14000" y="16279"/>
                    <a:pt x="10128" y="20544"/>
                  </a:cubicBezTo>
                  <a:cubicBezTo>
                    <a:pt x="9657" y="21077"/>
                    <a:pt x="9003" y="21379"/>
                    <a:pt x="8309" y="21464"/>
                  </a:cubicBezTo>
                  <a:cubicBezTo>
                    <a:pt x="7590" y="21549"/>
                    <a:pt x="6844" y="21380"/>
                    <a:pt x="6229" y="20955"/>
                  </a:cubicBezTo>
                  <a:lnTo>
                    <a:pt x="1140" y="17430"/>
                  </a:lnTo>
                  <a:cubicBezTo>
                    <a:pt x="-142" y="16534"/>
                    <a:pt x="-391" y="14813"/>
                    <a:pt x="643" y="13650"/>
                  </a:cubicBezTo>
                  <a:cubicBezTo>
                    <a:pt x="4096" y="9737"/>
                    <a:pt x="7184" y="5618"/>
                    <a:pt x="9866" y="1330"/>
                  </a:cubicBezTo>
                  <a:cubicBezTo>
                    <a:pt x="10337" y="567"/>
                    <a:pt x="11135" y="119"/>
                    <a:pt x="11986" y="22"/>
                  </a:cubicBezTo>
                  <a:close/>
                </a:path>
              </a:pathLst>
            </a:custGeom>
            <a:solidFill>
              <a:srgbClr val="7092B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7121CA01-8960-4FC9-B0EE-25585AAA28A1}"/>
                </a:ext>
              </a:extLst>
            </p:cNvPr>
            <p:cNvSpPr/>
            <p:nvPr/>
          </p:nvSpPr>
          <p:spPr>
            <a:xfrm>
              <a:off x="8207827" y="3616733"/>
              <a:ext cx="850712" cy="864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21531" y="8875"/>
                  </a:moveTo>
                  <a:cubicBezTo>
                    <a:pt x="21554" y="8763"/>
                    <a:pt x="21577" y="8661"/>
                    <a:pt x="21589" y="8549"/>
                  </a:cubicBezTo>
                  <a:cubicBezTo>
                    <a:pt x="21600" y="8492"/>
                    <a:pt x="21600" y="8425"/>
                    <a:pt x="21600" y="8368"/>
                  </a:cubicBezTo>
                  <a:cubicBezTo>
                    <a:pt x="21600" y="8267"/>
                    <a:pt x="21600" y="8166"/>
                    <a:pt x="21589" y="8064"/>
                  </a:cubicBezTo>
                  <a:cubicBezTo>
                    <a:pt x="21577" y="8008"/>
                    <a:pt x="21577" y="7952"/>
                    <a:pt x="21566" y="7884"/>
                  </a:cubicBezTo>
                  <a:cubicBezTo>
                    <a:pt x="21543" y="7783"/>
                    <a:pt x="21520" y="7681"/>
                    <a:pt x="21485" y="7580"/>
                  </a:cubicBezTo>
                  <a:cubicBezTo>
                    <a:pt x="21474" y="7546"/>
                    <a:pt x="21474" y="7501"/>
                    <a:pt x="21462" y="7467"/>
                  </a:cubicBezTo>
                  <a:cubicBezTo>
                    <a:pt x="21462" y="7456"/>
                    <a:pt x="21451" y="7445"/>
                    <a:pt x="21451" y="7434"/>
                  </a:cubicBezTo>
                  <a:cubicBezTo>
                    <a:pt x="21382" y="7242"/>
                    <a:pt x="21290" y="7073"/>
                    <a:pt x="21175" y="6904"/>
                  </a:cubicBezTo>
                  <a:cubicBezTo>
                    <a:pt x="21152" y="6870"/>
                    <a:pt x="21129" y="6837"/>
                    <a:pt x="21095" y="6803"/>
                  </a:cubicBezTo>
                  <a:cubicBezTo>
                    <a:pt x="20969" y="6634"/>
                    <a:pt x="20831" y="6488"/>
                    <a:pt x="20659" y="6352"/>
                  </a:cubicBezTo>
                  <a:lnTo>
                    <a:pt x="15643" y="2512"/>
                  </a:lnTo>
                  <a:cubicBezTo>
                    <a:pt x="15632" y="2501"/>
                    <a:pt x="15597" y="2490"/>
                    <a:pt x="15586" y="2478"/>
                  </a:cubicBezTo>
                  <a:cubicBezTo>
                    <a:pt x="15414" y="2355"/>
                    <a:pt x="15230" y="2242"/>
                    <a:pt x="15024" y="2163"/>
                  </a:cubicBezTo>
                  <a:lnTo>
                    <a:pt x="9893" y="170"/>
                  </a:lnTo>
                  <a:cubicBezTo>
                    <a:pt x="9492" y="12"/>
                    <a:pt x="9078" y="-33"/>
                    <a:pt x="8677" y="23"/>
                  </a:cubicBezTo>
                  <a:cubicBezTo>
                    <a:pt x="8677" y="23"/>
                    <a:pt x="8677" y="23"/>
                    <a:pt x="8677" y="23"/>
                  </a:cubicBezTo>
                  <a:cubicBezTo>
                    <a:pt x="8275" y="68"/>
                    <a:pt x="7885" y="226"/>
                    <a:pt x="7541" y="451"/>
                  </a:cubicBezTo>
                  <a:cubicBezTo>
                    <a:pt x="7495" y="485"/>
                    <a:pt x="7449" y="530"/>
                    <a:pt x="7403" y="575"/>
                  </a:cubicBezTo>
                  <a:cubicBezTo>
                    <a:pt x="7288" y="665"/>
                    <a:pt x="7173" y="755"/>
                    <a:pt x="7070" y="868"/>
                  </a:cubicBezTo>
                  <a:cubicBezTo>
                    <a:pt x="7001" y="947"/>
                    <a:pt x="6955" y="1037"/>
                    <a:pt x="6898" y="1116"/>
                  </a:cubicBezTo>
                  <a:cubicBezTo>
                    <a:pt x="6829" y="1206"/>
                    <a:pt x="6760" y="1285"/>
                    <a:pt x="6703" y="1386"/>
                  </a:cubicBezTo>
                  <a:cubicBezTo>
                    <a:pt x="6703" y="1386"/>
                    <a:pt x="6703" y="1386"/>
                    <a:pt x="6703" y="1386"/>
                  </a:cubicBezTo>
                  <a:cubicBezTo>
                    <a:pt x="4855" y="4877"/>
                    <a:pt x="2777" y="8289"/>
                    <a:pt x="448" y="11578"/>
                  </a:cubicBezTo>
                  <a:cubicBezTo>
                    <a:pt x="344" y="11724"/>
                    <a:pt x="264" y="11882"/>
                    <a:pt x="195" y="12039"/>
                  </a:cubicBezTo>
                  <a:cubicBezTo>
                    <a:pt x="184" y="12062"/>
                    <a:pt x="184" y="12073"/>
                    <a:pt x="172" y="12096"/>
                  </a:cubicBezTo>
                  <a:cubicBezTo>
                    <a:pt x="149" y="12141"/>
                    <a:pt x="149" y="12186"/>
                    <a:pt x="126" y="12231"/>
                  </a:cubicBezTo>
                  <a:cubicBezTo>
                    <a:pt x="92" y="12332"/>
                    <a:pt x="69" y="12422"/>
                    <a:pt x="46" y="12524"/>
                  </a:cubicBezTo>
                  <a:cubicBezTo>
                    <a:pt x="34" y="12558"/>
                    <a:pt x="34" y="12591"/>
                    <a:pt x="23" y="12636"/>
                  </a:cubicBezTo>
                  <a:cubicBezTo>
                    <a:pt x="11" y="12681"/>
                    <a:pt x="11" y="12726"/>
                    <a:pt x="11" y="12783"/>
                  </a:cubicBezTo>
                  <a:cubicBezTo>
                    <a:pt x="0" y="12862"/>
                    <a:pt x="0" y="12940"/>
                    <a:pt x="0" y="13031"/>
                  </a:cubicBezTo>
                  <a:cubicBezTo>
                    <a:pt x="0" y="13087"/>
                    <a:pt x="0" y="13132"/>
                    <a:pt x="11" y="13188"/>
                  </a:cubicBezTo>
                  <a:cubicBezTo>
                    <a:pt x="11" y="13233"/>
                    <a:pt x="23" y="13267"/>
                    <a:pt x="23" y="13312"/>
                  </a:cubicBezTo>
                  <a:cubicBezTo>
                    <a:pt x="34" y="13380"/>
                    <a:pt x="46" y="13447"/>
                    <a:pt x="69" y="13515"/>
                  </a:cubicBezTo>
                  <a:cubicBezTo>
                    <a:pt x="80" y="13582"/>
                    <a:pt x="103" y="13639"/>
                    <a:pt x="115" y="13706"/>
                  </a:cubicBezTo>
                  <a:cubicBezTo>
                    <a:pt x="126" y="13729"/>
                    <a:pt x="126" y="13751"/>
                    <a:pt x="138" y="13774"/>
                  </a:cubicBezTo>
                  <a:cubicBezTo>
                    <a:pt x="138" y="13785"/>
                    <a:pt x="138" y="13796"/>
                    <a:pt x="149" y="13808"/>
                  </a:cubicBezTo>
                  <a:cubicBezTo>
                    <a:pt x="149" y="13808"/>
                    <a:pt x="149" y="13808"/>
                    <a:pt x="149" y="13808"/>
                  </a:cubicBezTo>
                  <a:cubicBezTo>
                    <a:pt x="172" y="13864"/>
                    <a:pt x="207" y="13920"/>
                    <a:pt x="230" y="13977"/>
                  </a:cubicBezTo>
                  <a:cubicBezTo>
                    <a:pt x="253" y="14033"/>
                    <a:pt x="287" y="14089"/>
                    <a:pt x="310" y="14157"/>
                  </a:cubicBezTo>
                  <a:cubicBezTo>
                    <a:pt x="344" y="14225"/>
                    <a:pt x="390" y="14292"/>
                    <a:pt x="436" y="14348"/>
                  </a:cubicBezTo>
                  <a:cubicBezTo>
                    <a:pt x="459" y="14382"/>
                    <a:pt x="482" y="14427"/>
                    <a:pt x="517" y="14461"/>
                  </a:cubicBezTo>
                  <a:cubicBezTo>
                    <a:pt x="539" y="14495"/>
                    <a:pt x="562" y="14529"/>
                    <a:pt x="597" y="14562"/>
                  </a:cubicBezTo>
                  <a:cubicBezTo>
                    <a:pt x="677" y="14664"/>
                    <a:pt x="781" y="14754"/>
                    <a:pt x="872" y="14833"/>
                  </a:cubicBezTo>
                  <a:cubicBezTo>
                    <a:pt x="907" y="14855"/>
                    <a:pt x="930" y="14889"/>
                    <a:pt x="953" y="14911"/>
                  </a:cubicBezTo>
                  <a:cubicBezTo>
                    <a:pt x="953" y="14911"/>
                    <a:pt x="964" y="14923"/>
                    <a:pt x="964" y="14923"/>
                  </a:cubicBezTo>
                  <a:lnTo>
                    <a:pt x="5980" y="18763"/>
                  </a:lnTo>
                  <a:cubicBezTo>
                    <a:pt x="5980" y="18763"/>
                    <a:pt x="5980" y="18763"/>
                    <a:pt x="5980" y="18763"/>
                  </a:cubicBezTo>
                  <a:lnTo>
                    <a:pt x="5980" y="18763"/>
                  </a:lnTo>
                  <a:cubicBezTo>
                    <a:pt x="5980" y="18763"/>
                    <a:pt x="5980" y="18763"/>
                    <a:pt x="5980" y="18763"/>
                  </a:cubicBezTo>
                  <a:lnTo>
                    <a:pt x="5980" y="18763"/>
                  </a:lnTo>
                  <a:cubicBezTo>
                    <a:pt x="6117" y="18864"/>
                    <a:pt x="6267" y="18954"/>
                    <a:pt x="6427" y="19033"/>
                  </a:cubicBezTo>
                  <a:lnTo>
                    <a:pt x="11179" y="21285"/>
                  </a:lnTo>
                  <a:cubicBezTo>
                    <a:pt x="11626" y="21499"/>
                    <a:pt x="12120" y="21567"/>
                    <a:pt x="12591" y="21511"/>
                  </a:cubicBezTo>
                  <a:cubicBezTo>
                    <a:pt x="13268" y="21432"/>
                    <a:pt x="13899" y="21083"/>
                    <a:pt x="14324" y="20508"/>
                  </a:cubicBezTo>
                  <a:cubicBezTo>
                    <a:pt x="16906" y="16950"/>
                    <a:pt x="19236" y="13278"/>
                    <a:pt x="21302" y="9495"/>
                  </a:cubicBezTo>
                  <a:cubicBezTo>
                    <a:pt x="21382" y="9337"/>
                    <a:pt x="21439" y="9179"/>
                    <a:pt x="21497" y="9021"/>
                  </a:cubicBezTo>
                  <a:cubicBezTo>
                    <a:pt x="21508" y="8977"/>
                    <a:pt x="21520" y="8932"/>
                    <a:pt x="21531" y="8875"/>
                  </a:cubicBezTo>
                  <a:close/>
                </a:path>
              </a:pathLst>
            </a:custGeom>
            <a:solidFill>
              <a:srgbClr val="9A6C3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C42CDE2C-775C-4365-9964-A9376BDD8326}"/>
                </a:ext>
              </a:extLst>
            </p:cNvPr>
            <p:cNvSpPr/>
            <p:nvPr/>
          </p:nvSpPr>
          <p:spPr>
            <a:xfrm>
              <a:off x="8207823" y="3616733"/>
              <a:ext cx="653678" cy="708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520" extrusionOk="0">
                  <a:moveTo>
                    <a:pt x="10757" y="20"/>
                  </a:moveTo>
                  <a:cubicBezTo>
                    <a:pt x="11254" y="-35"/>
                    <a:pt x="11766" y="20"/>
                    <a:pt x="12264" y="198"/>
                  </a:cubicBezTo>
                  <a:lnTo>
                    <a:pt x="18620" y="2627"/>
                  </a:lnTo>
                  <a:cubicBezTo>
                    <a:pt x="20355" y="3286"/>
                    <a:pt x="21066" y="5262"/>
                    <a:pt x="20184" y="6854"/>
                  </a:cubicBezTo>
                  <a:cubicBezTo>
                    <a:pt x="17639" y="11451"/>
                    <a:pt x="14752" y="15938"/>
                    <a:pt x="11539" y="20275"/>
                  </a:cubicBezTo>
                  <a:cubicBezTo>
                    <a:pt x="11013" y="20975"/>
                    <a:pt x="10230" y="21400"/>
                    <a:pt x="9391" y="21496"/>
                  </a:cubicBezTo>
                  <a:cubicBezTo>
                    <a:pt x="8808" y="21565"/>
                    <a:pt x="8197" y="21483"/>
                    <a:pt x="7642" y="21222"/>
                  </a:cubicBezTo>
                  <a:lnTo>
                    <a:pt x="1755" y="18477"/>
                  </a:lnTo>
                  <a:cubicBezTo>
                    <a:pt x="49" y="17681"/>
                    <a:pt x="-534" y="15596"/>
                    <a:pt x="547" y="14072"/>
                  </a:cubicBezTo>
                  <a:cubicBezTo>
                    <a:pt x="3433" y="10051"/>
                    <a:pt x="6007" y="5907"/>
                    <a:pt x="8297" y="1653"/>
                  </a:cubicBezTo>
                  <a:cubicBezTo>
                    <a:pt x="8823" y="747"/>
                    <a:pt x="9747" y="143"/>
                    <a:pt x="10757" y="20"/>
                  </a:cubicBezTo>
                  <a:close/>
                </a:path>
              </a:pathLst>
            </a:custGeom>
            <a:solidFill>
              <a:srgbClr val="D396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0A75328C-1137-4BFB-993B-69CAE081C087}"/>
                </a:ext>
              </a:extLst>
            </p:cNvPr>
            <p:cNvSpPr/>
            <p:nvPr/>
          </p:nvSpPr>
          <p:spPr>
            <a:xfrm>
              <a:off x="9398810" y="2074996"/>
              <a:ext cx="672461" cy="132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586" extrusionOk="0">
                  <a:moveTo>
                    <a:pt x="20302" y="4027"/>
                  </a:moveTo>
                  <a:cubicBezTo>
                    <a:pt x="20302" y="4019"/>
                    <a:pt x="20302" y="4012"/>
                    <a:pt x="20288" y="4012"/>
                  </a:cubicBezTo>
                  <a:cubicBezTo>
                    <a:pt x="20274" y="3997"/>
                    <a:pt x="20260" y="3982"/>
                    <a:pt x="20245" y="3968"/>
                  </a:cubicBezTo>
                  <a:cubicBezTo>
                    <a:pt x="20160" y="3857"/>
                    <a:pt x="20061" y="3761"/>
                    <a:pt x="19934" y="3665"/>
                  </a:cubicBezTo>
                  <a:cubicBezTo>
                    <a:pt x="19891" y="3635"/>
                    <a:pt x="19863" y="3606"/>
                    <a:pt x="19820" y="3576"/>
                  </a:cubicBezTo>
                  <a:cubicBezTo>
                    <a:pt x="19665" y="3473"/>
                    <a:pt x="19495" y="3370"/>
                    <a:pt x="19296" y="3288"/>
                  </a:cubicBezTo>
                  <a:lnTo>
                    <a:pt x="13107" y="771"/>
                  </a:lnTo>
                  <a:cubicBezTo>
                    <a:pt x="13135" y="778"/>
                    <a:pt x="13135" y="793"/>
                    <a:pt x="13163" y="801"/>
                  </a:cubicBezTo>
                  <a:cubicBezTo>
                    <a:pt x="12710" y="609"/>
                    <a:pt x="12172" y="476"/>
                    <a:pt x="11563" y="439"/>
                  </a:cubicBezTo>
                  <a:lnTo>
                    <a:pt x="4679" y="11"/>
                  </a:lnTo>
                  <a:cubicBezTo>
                    <a:pt x="4424" y="-4"/>
                    <a:pt x="4169" y="-4"/>
                    <a:pt x="3914" y="11"/>
                  </a:cubicBezTo>
                  <a:cubicBezTo>
                    <a:pt x="2286" y="122"/>
                    <a:pt x="1025" y="889"/>
                    <a:pt x="1209" y="1790"/>
                  </a:cubicBezTo>
                  <a:cubicBezTo>
                    <a:pt x="1875" y="5141"/>
                    <a:pt x="1861" y="8522"/>
                    <a:pt x="1223" y="11896"/>
                  </a:cubicBezTo>
                  <a:lnTo>
                    <a:pt x="1223" y="11896"/>
                  </a:lnTo>
                  <a:lnTo>
                    <a:pt x="1223" y="11896"/>
                  </a:lnTo>
                  <a:cubicBezTo>
                    <a:pt x="940" y="13343"/>
                    <a:pt x="558" y="14782"/>
                    <a:pt x="48" y="16222"/>
                  </a:cubicBezTo>
                  <a:cubicBezTo>
                    <a:pt x="48" y="16222"/>
                    <a:pt x="48" y="16222"/>
                    <a:pt x="48" y="16222"/>
                  </a:cubicBezTo>
                  <a:cubicBezTo>
                    <a:pt x="5" y="16355"/>
                    <a:pt x="-9" y="16480"/>
                    <a:pt x="5" y="16613"/>
                  </a:cubicBezTo>
                  <a:cubicBezTo>
                    <a:pt x="5" y="16635"/>
                    <a:pt x="5" y="16650"/>
                    <a:pt x="5" y="16672"/>
                  </a:cubicBezTo>
                  <a:cubicBezTo>
                    <a:pt x="5" y="16694"/>
                    <a:pt x="19" y="16717"/>
                    <a:pt x="33" y="16731"/>
                  </a:cubicBezTo>
                  <a:cubicBezTo>
                    <a:pt x="62" y="16827"/>
                    <a:pt x="90" y="16923"/>
                    <a:pt x="147" y="17019"/>
                  </a:cubicBezTo>
                  <a:cubicBezTo>
                    <a:pt x="161" y="17034"/>
                    <a:pt x="161" y="17056"/>
                    <a:pt x="175" y="17078"/>
                  </a:cubicBezTo>
                  <a:cubicBezTo>
                    <a:pt x="175" y="17086"/>
                    <a:pt x="189" y="17086"/>
                    <a:pt x="189" y="17093"/>
                  </a:cubicBezTo>
                  <a:cubicBezTo>
                    <a:pt x="189" y="17100"/>
                    <a:pt x="203" y="17108"/>
                    <a:pt x="203" y="17115"/>
                  </a:cubicBezTo>
                  <a:cubicBezTo>
                    <a:pt x="288" y="17233"/>
                    <a:pt x="402" y="17344"/>
                    <a:pt x="543" y="17440"/>
                  </a:cubicBezTo>
                  <a:cubicBezTo>
                    <a:pt x="558" y="17455"/>
                    <a:pt x="572" y="17469"/>
                    <a:pt x="586" y="17477"/>
                  </a:cubicBezTo>
                  <a:cubicBezTo>
                    <a:pt x="614" y="17492"/>
                    <a:pt x="643" y="17506"/>
                    <a:pt x="671" y="17528"/>
                  </a:cubicBezTo>
                  <a:cubicBezTo>
                    <a:pt x="798" y="17617"/>
                    <a:pt x="954" y="17698"/>
                    <a:pt x="1124" y="17772"/>
                  </a:cubicBezTo>
                  <a:cubicBezTo>
                    <a:pt x="1152" y="17779"/>
                    <a:pt x="1167" y="17794"/>
                    <a:pt x="1181" y="17802"/>
                  </a:cubicBezTo>
                  <a:lnTo>
                    <a:pt x="7370" y="20319"/>
                  </a:lnTo>
                  <a:lnTo>
                    <a:pt x="7370" y="20319"/>
                  </a:lnTo>
                  <a:lnTo>
                    <a:pt x="7370" y="20319"/>
                  </a:lnTo>
                  <a:cubicBezTo>
                    <a:pt x="7682" y="20452"/>
                    <a:pt x="8064" y="20548"/>
                    <a:pt x="8475" y="20607"/>
                  </a:cubicBezTo>
                  <a:lnTo>
                    <a:pt x="12668" y="21175"/>
                  </a:lnTo>
                  <a:lnTo>
                    <a:pt x="15359" y="21537"/>
                  </a:lnTo>
                  <a:cubicBezTo>
                    <a:pt x="15755" y="21589"/>
                    <a:pt x="16138" y="21596"/>
                    <a:pt x="16520" y="21574"/>
                  </a:cubicBezTo>
                  <a:cubicBezTo>
                    <a:pt x="17838" y="21485"/>
                    <a:pt x="18971" y="20969"/>
                    <a:pt x="19226" y="20238"/>
                  </a:cubicBezTo>
                  <a:cubicBezTo>
                    <a:pt x="21138" y="14967"/>
                    <a:pt x="21591" y="9622"/>
                    <a:pt x="20458" y="4351"/>
                  </a:cubicBezTo>
                  <a:cubicBezTo>
                    <a:pt x="20430" y="4241"/>
                    <a:pt x="20373" y="4130"/>
                    <a:pt x="20302" y="4027"/>
                  </a:cubicBezTo>
                  <a:close/>
                  <a:moveTo>
                    <a:pt x="14127" y="1524"/>
                  </a:moveTo>
                  <a:cubicBezTo>
                    <a:pt x="14112" y="1502"/>
                    <a:pt x="14098" y="1480"/>
                    <a:pt x="14084" y="1458"/>
                  </a:cubicBezTo>
                  <a:cubicBezTo>
                    <a:pt x="14098" y="1473"/>
                    <a:pt x="14112" y="1487"/>
                    <a:pt x="14127" y="1509"/>
                  </a:cubicBezTo>
                  <a:cubicBezTo>
                    <a:pt x="14127" y="1517"/>
                    <a:pt x="14127" y="1524"/>
                    <a:pt x="14127" y="1524"/>
                  </a:cubicBezTo>
                  <a:close/>
                </a:path>
              </a:pathLst>
            </a:custGeom>
            <a:solidFill>
              <a:srgbClr val="676F4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1CA2A7F8-0B14-4A7C-BB03-A388CE0C30C6}"/>
                </a:ext>
              </a:extLst>
            </p:cNvPr>
            <p:cNvSpPr/>
            <p:nvPr/>
          </p:nvSpPr>
          <p:spPr>
            <a:xfrm>
              <a:off x="9398810" y="2074996"/>
              <a:ext cx="475136" cy="116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7" h="21584" extrusionOk="0">
                  <a:moveTo>
                    <a:pt x="5411" y="13"/>
                  </a:moveTo>
                  <a:cubicBezTo>
                    <a:pt x="5743" y="-4"/>
                    <a:pt x="6095" y="-4"/>
                    <a:pt x="6467" y="13"/>
                  </a:cubicBezTo>
                  <a:lnTo>
                    <a:pt x="15967" y="497"/>
                  </a:lnTo>
                  <a:cubicBezTo>
                    <a:pt x="17921" y="597"/>
                    <a:pt x="19485" y="1249"/>
                    <a:pt x="19700" y="2084"/>
                  </a:cubicBezTo>
                  <a:cubicBezTo>
                    <a:pt x="21264" y="8048"/>
                    <a:pt x="20639" y="14095"/>
                    <a:pt x="18000" y="20059"/>
                  </a:cubicBezTo>
                  <a:cubicBezTo>
                    <a:pt x="17628" y="20886"/>
                    <a:pt x="16084" y="21471"/>
                    <a:pt x="14266" y="21571"/>
                  </a:cubicBezTo>
                  <a:cubicBezTo>
                    <a:pt x="13758" y="21596"/>
                    <a:pt x="13210" y="21588"/>
                    <a:pt x="12663" y="21529"/>
                  </a:cubicBezTo>
                  <a:lnTo>
                    <a:pt x="8949" y="21120"/>
                  </a:lnTo>
                  <a:lnTo>
                    <a:pt x="3163" y="20477"/>
                  </a:lnTo>
                  <a:cubicBezTo>
                    <a:pt x="974" y="20234"/>
                    <a:pt x="-336" y="19316"/>
                    <a:pt x="75" y="18363"/>
                  </a:cubicBezTo>
                  <a:cubicBezTo>
                    <a:pt x="778" y="16735"/>
                    <a:pt x="1326" y="15106"/>
                    <a:pt x="1697" y="13469"/>
                  </a:cubicBezTo>
                  <a:cubicBezTo>
                    <a:pt x="2577" y="9652"/>
                    <a:pt x="2596" y="5826"/>
                    <a:pt x="1677" y="2034"/>
                  </a:cubicBezTo>
                  <a:cubicBezTo>
                    <a:pt x="1423" y="1007"/>
                    <a:pt x="3163" y="130"/>
                    <a:pt x="5411" y="13"/>
                  </a:cubicBezTo>
                  <a:close/>
                </a:path>
              </a:pathLst>
            </a:custGeom>
            <a:solidFill>
              <a:srgbClr val="939C6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A455E00B-823C-4853-A2EA-B084FE3C8307}"/>
                </a:ext>
              </a:extLst>
            </p:cNvPr>
            <p:cNvSpPr/>
            <p:nvPr/>
          </p:nvSpPr>
          <p:spPr>
            <a:xfrm>
              <a:off x="9016087" y="3818885"/>
              <a:ext cx="864725" cy="848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21577" y="8717"/>
                  </a:moveTo>
                  <a:cubicBezTo>
                    <a:pt x="21589" y="8625"/>
                    <a:pt x="21600" y="8522"/>
                    <a:pt x="21600" y="8430"/>
                  </a:cubicBezTo>
                  <a:cubicBezTo>
                    <a:pt x="21600" y="8373"/>
                    <a:pt x="21600" y="8315"/>
                    <a:pt x="21589" y="8258"/>
                  </a:cubicBezTo>
                  <a:cubicBezTo>
                    <a:pt x="21589" y="8177"/>
                    <a:pt x="21577" y="8085"/>
                    <a:pt x="21566" y="8005"/>
                  </a:cubicBezTo>
                  <a:cubicBezTo>
                    <a:pt x="21555" y="7948"/>
                    <a:pt x="21544" y="7890"/>
                    <a:pt x="21532" y="7833"/>
                  </a:cubicBezTo>
                  <a:cubicBezTo>
                    <a:pt x="21510" y="7753"/>
                    <a:pt x="21498" y="7672"/>
                    <a:pt x="21476" y="7603"/>
                  </a:cubicBezTo>
                  <a:cubicBezTo>
                    <a:pt x="21465" y="7580"/>
                    <a:pt x="21465" y="7557"/>
                    <a:pt x="21453" y="7534"/>
                  </a:cubicBezTo>
                  <a:cubicBezTo>
                    <a:pt x="21442" y="7511"/>
                    <a:pt x="21431" y="7500"/>
                    <a:pt x="21431" y="7477"/>
                  </a:cubicBezTo>
                  <a:cubicBezTo>
                    <a:pt x="21363" y="7281"/>
                    <a:pt x="21261" y="7098"/>
                    <a:pt x="21148" y="6926"/>
                  </a:cubicBezTo>
                  <a:cubicBezTo>
                    <a:pt x="21137" y="6903"/>
                    <a:pt x="21115" y="6891"/>
                    <a:pt x="21103" y="6868"/>
                  </a:cubicBezTo>
                  <a:cubicBezTo>
                    <a:pt x="20979" y="6696"/>
                    <a:pt x="20832" y="6524"/>
                    <a:pt x="20652" y="6397"/>
                  </a:cubicBezTo>
                  <a:cubicBezTo>
                    <a:pt x="20652" y="6397"/>
                    <a:pt x="20652" y="6397"/>
                    <a:pt x="20652" y="6397"/>
                  </a:cubicBezTo>
                  <a:lnTo>
                    <a:pt x="15717" y="2481"/>
                  </a:lnTo>
                  <a:cubicBezTo>
                    <a:pt x="15729" y="2481"/>
                    <a:pt x="15729" y="2493"/>
                    <a:pt x="15729" y="2504"/>
                  </a:cubicBezTo>
                  <a:cubicBezTo>
                    <a:pt x="15469" y="2298"/>
                    <a:pt x="15164" y="2137"/>
                    <a:pt x="14825" y="2045"/>
                  </a:cubicBezTo>
                  <a:lnTo>
                    <a:pt x="9428" y="610"/>
                  </a:lnTo>
                  <a:lnTo>
                    <a:pt x="8852" y="460"/>
                  </a:lnTo>
                  <a:lnTo>
                    <a:pt x="7418" y="81"/>
                  </a:lnTo>
                  <a:cubicBezTo>
                    <a:pt x="7102" y="1"/>
                    <a:pt x="6786" y="-22"/>
                    <a:pt x="6481" y="24"/>
                  </a:cubicBezTo>
                  <a:cubicBezTo>
                    <a:pt x="6131" y="70"/>
                    <a:pt x="5815" y="208"/>
                    <a:pt x="5521" y="391"/>
                  </a:cubicBezTo>
                  <a:cubicBezTo>
                    <a:pt x="5431" y="449"/>
                    <a:pt x="5341" y="483"/>
                    <a:pt x="5250" y="552"/>
                  </a:cubicBezTo>
                  <a:cubicBezTo>
                    <a:pt x="5217" y="575"/>
                    <a:pt x="5194" y="621"/>
                    <a:pt x="5160" y="644"/>
                  </a:cubicBezTo>
                  <a:cubicBezTo>
                    <a:pt x="5025" y="770"/>
                    <a:pt x="4889" y="896"/>
                    <a:pt x="4776" y="1046"/>
                  </a:cubicBezTo>
                  <a:cubicBezTo>
                    <a:pt x="4731" y="1115"/>
                    <a:pt x="4697" y="1207"/>
                    <a:pt x="4652" y="1275"/>
                  </a:cubicBezTo>
                  <a:cubicBezTo>
                    <a:pt x="4584" y="1402"/>
                    <a:pt x="4494" y="1528"/>
                    <a:pt x="4449" y="1666"/>
                  </a:cubicBezTo>
                  <a:cubicBezTo>
                    <a:pt x="4449" y="1666"/>
                    <a:pt x="4449" y="1666"/>
                    <a:pt x="4449" y="1666"/>
                  </a:cubicBezTo>
                  <a:cubicBezTo>
                    <a:pt x="3274" y="5042"/>
                    <a:pt x="1874" y="8361"/>
                    <a:pt x="260" y="11622"/>
                  </a:cubicBezTo>
                  <a:cubicBezTo>
                    <a:pt x="181" y="11771"/>
                    <a:pt x="124" y="11921"/>
                    <a:pt x="90" y="12081"/>
                  </a:cubicBezTo>
                  <a:cubicBezTo>
                    <a:pt x="90" y="12093"/>
                    <a:pt x="79" y="12116"/>
                    <a:pt x="79" y="12127"/>
                  </a:cubicBezTo>
                  <a:cubicBezTo>
                    <a:pt x="68" y="12173"/>
                    <a:pt x="68" y="12208"/>
                    <a:pt x="56" y="12254"/>
                  </a:cubicBezTo>
                  <a:cubicBezTo>
                    <a:pt x="34" y="12357"/>
                    <a:pt x="23" y="12449"/>
                    <a:pt x="11" y="12552"/>
                  </a:cubicBezTo>
                  <a:cubicBezTo>
                    <a:pt x="11" y="12587"/>
                    <a:pt x="0" y="12610"/>
                    <a:pt x="0" y="12644"/>
                  </a:cubicBezTo>
                  <a:cubicBezTo>
                    <a:pt x="0" y="12690"/>
                    <a:pt x="0" y="12724"/>
                    <a:pt x="0" y="12759"/>
                  </a:cubicBezTo>
                  <a:cubicBezTo>
                    <a:pt x="0" y="12839"/>
                    <a:pt x="0" y="12931"/>
                    <a:pt x="11" y="13011"/>
                  </a:cubicBezTo>
                  <a:cubicBezTo>
                    <a:pt x="11" y="13057"/>
                    <a:pt x="23" y="13103"/>
                    <a:pt x="23" y="13149"/>
                  </a:cubicBezTo>
                  <a:cubicBezTo>
                    <a:pt x="23" y="13184"/>
                    <a:pt x="34" y="13218"/>
                    <a:pt x="45" y="13241"/>
                  </a:cubicBezTo>
                  <a:cubicBezTo>
                    <a:pt x="56" y="13321"/>
                    <a:pt x="79" y="13390"/>
                    <a:pt x="102" y="13471"/>
                  </a:cubicBezTo>
                  <a:cubicBezTo>
                    <a:pt x="113" y="13505"/>
                    <a:pt x="113" y="13540"/>
                    <a:pt x="124" y="13574"/>
                  </a:cubicBezTo>
                  <a:cubicBezTo>
                    <a:pt x="124" y="13586"/>
                    <a:pt x="135" y="13597"/>
                    <a:pt x="147" y="13620"/>
                  </a:cubicBezTo>
                  <a:cubicBezTo>
                    <a:pt x="147" y="13620"/>
                    <a:pt x="147" y="13620"/>
                    <a:pt x="147" y="13620"/>
                  </a:cubicBezTo>
                  <a:cubicBezTo>
                    <a:pt x="158" y="13643"/>
                    <a:pt x="158" y="13677"/>
                    <a:pt x="169" y="13700"/>
                  </a:cubicBezTo>
                  <a:cubicBezTo>
                    <a:pt x="226" y="13850"/>
                    <a:pt x="305" y="13987"/>
                    <a:pt x="395" y="14125"/>
                  </a:cubicBezTo>
                  <a:cubicBezTo>
                    <a:pt x="406" y="14148"/>
                    <a:pt x="418" y="14160"/>
                    <a:pt x="429" y="14183"/>
                  </a:cubicBezTo>
                  <a:cubicBezTo>
                    <a:pt x="452" y="14206"/>
                    <a:pt x="474" y="14229"/>
                    <a:pt x="485" y="14252"/>
                  </a:cubicBezTo>
                  <a:cubicBezTo>
                    <a:pt x="553" y="14332"/>
                    <a:pt x="610" y="14412"/>
                    <a:pt x="689" y="14493"/>
                  </a:cubicBezTo>
                  <a:cubicBezTo>
                    <a:pt x="723" y="14539"/>
                    <a:pt x="768" y="14573"/>
                    <a:pt x="813" y="14608"/>
                  </a:cubicBezTo>
                  <a:cubicBezTo>
                    <a:pt x="847" y="14642"/>
                    <a:pt x="892" y="14688"/>
                    <a:pt x="926" y="14722"/>
                  </a:cubicBezTo>
                  <a:lnTo>
                    <a:pt x="948" y="14734"/>
                  </a:lnTo>
                  <a:lnTo>
                    <a:pt x="5860" y="18627"/>
                  </a:lnTo>
                  <a:cubicBezTo>
                    <a:pt x="6075" y="18788"/>
                    <a:pt x="6312" y="18925"/>
                    <a:pt x="6571" y="19017"/>
                  </a:cubicBezTo>
                  <a:lnTo>
                    <a:pt x="8254" y="19591"/>
                  </a:lnTo>
                  <a:lnTo>
                    <a:pt x="13561" y="21417"/>
                  </a:lnTo>
                  <a:cubicBezTo>
                    <a:pt x="13922" y="21544"/>
                    <a:pt x="14306" y="21578"/>
                    <a:pt x="14667" y="21532"/>
                  </a:cubicBezTo>
                  <a:cubicBezTo>
                    <a:pt x="15446" y="21429"/>
                    <a:pt x="16158" y="20969"/>
                    <a:pt x="16542" y="20223"/>
                  </a:cubicBezTo>
                  <a:cubicBezTo>
                    <a:pt x="18405" y="16652"/>
                    <a:pt x="20031" y="12988"/>
                    <a:pt x="21397" y="9268"/>
                  </a:cubicBezTo>
                  <a:cubicBezTo>
                    <a:pt x="21453" y="9130"/>
                    <a:pt x="21487" y="8980"/>
                    <a:pt x="21510" y="8843"/>
                  </a:cubicBezTo>
                  <a:cubicBezTo>
                    <a:pt x="21566" y="8809"/>
                    <a:pt x="21566" y="8763"/>
                    <a:pt x="21577" y="8717"/>
                  </a:cubicBezTo>
                  <a:close/>
                </a:path>
              </a:pathLst>
            </a:custGeom>
            <a:solidFill>
              <a:srgbClr val="43584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FB23AD60-0E08-48C2-AEEE-BD58BFFC4539}"/>
                </a:ext>
              </a:extLst>
            </p:cNvPr>
            <p:cNvSpPr/>
            <p:nvPr/>
          </p:nvSpPr>
          <p:spPr>
            <a:xfrm>
              <a:off x="8885865" y="4882404"/>
              <a:ext cx="1246248" cy="1109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524" extrusionOk="0">
                  <a:moveTo>
                    <a:pt x="21301" y="9923"/>
                  </a:moveTo>
                  <a:cubicBezTo>
                    <a:pt x="21309" y="9879"/>
                    <a:pt x="21317" y="9826"/>
                    <a:pt x="21325" y="9782"/>
                  </a:cubicBezTo>
                  <a:cubicBezTo>
                    <a:pt x="21340" y="9668"/>
                    <a:pt x="21340" y="9554"/>
                    <a:pt x="21332" y="9440"/>
                  </a:cubicBezTo>
                  <a:cubicBezTo>
                    <a:pt x="21332" y="9405"/>
                    <a:pt x="21332" y="9379"/>
                    <a:pt x="21332" y="9344"/>
                  </a:cubicBezTo>
                  <a:cubicBezTo>
                    <a:pt x="21317" y="9204"/>
                    <a:pt x="21294" y="9063"/>
                    <a:pt x="21255" y="8923"/>
                  </a:cubicBezTo>
                  <a:cubicBezTo>
                    <a:pt x="21255" y="8914"/>
                    <a:pt x="21255" y="8905"/>
                    <a:pt x="21247" y="8897"/>
                  </a:cubicBezTo>
                  <a:cubicBezTo>
                    <a:pt x="21239" y="8879"/>
                    <a:pt x="21224" y="8861"/>
                    <a:pt x="21216" y="8835"/>
                  </a:cubicBezTo>
                  <a:cubicBezTo>
                    <a:pt x="21177" y="8712"/>
                    <a:pt x="21123" y="8598"/>
                    <a:pt x="21061" y="8493"/>
                  </a:cubicBezTo>
                  <a:cubicBezTo>
                    <a:pt x="21038" y="8458"/>
                    <a:pt x="21023" y="8423"/>
                    <a:pt x="20999" y="8388"/>
                  </a:cubicBezTo>
                  <a:cubicBezTo>
                    <a:pt x="20914" y="8256"/>
                    <a:pt x="20821" y="8142"/>
                    <a:pt x="20705" y="8037"/>
                  </a:cubicBezTo>
                  <a:cubicBezTo>
                    <a:pt x="20705" y="8037"/>
                    <a:pt x="20705" y="8037"/>
                    <a:pt x="20705" y="8037"/>
                  </a:cubicBezTo>
                  <a:lnTo>
                    <a:pt x="17323" y="5047"/>
                  </a:lnTo>
                  <a:cubicBezTo>
                    <a:pt x="17339" y="5064"/>
                    <a:pt x="17347" y="5082"/>
                    <a:pt x="17362" y="5091"/>
                  </a:cubicBezTo>
                  <a:cubicBezTo>
                    <a:pt x="17285" y="5020"/>
                    <a:pt x="17207" y="4950"/>
                    <a:pt x="17122" y="4889"/>
                  </a:cubicBezTo>
                  <a:lnTo>
                    <a:pt x="9956" y="250"/>
                  </a:lnTo>
                  <a:cubicBezTo>
                    <a:pt x="9631" y="39"/>
                    <a:pt x="9267" y="-31"/>
                    <a:pt x="8919" y="13"/>
                  </a:cubicBezTo>
                  <a:cubicBezTo>
                    <a:pt x="8470" y="74"/>
                    <a:pt x="8052" y="337"/>
                    <a:pt x="7758" y="776"/>
                  </a:cubicBezTo>
                  <a:cubicBezTo>
                    <a:pt x="5552" y="4073"/>
                    <a:pt x="3122" y="7230"/>
                    <a:pt x="491" y="10230"/>
                  </a:cubicBezTo>
                  <a:cubicBezTo>
                    <a:pt x="-260" y="11089"/>
                    <a:pt x="-128" y="12501"/>
                    <a:pt x="746" y="13167"/>
                  </a:cubicBezTo>
                  <a:cubicBezTo>
                    <a:pt x="715" y="13141"/>
                    <a:pt x="684" y="13115"/>
                    <a:pt x="653" y="13089"/>
                  </a:cubicBezTo>
                  <a:lnTo>
                    <a:pt x="4035" y="16079"/>
                  </a:lnTo>
                  <a:cubicBezTo>
                    <a:pt x="4066" y="16105"/>
                    <a:pt x="4097" y="16132"/>
                    <a:pt x="4128" y="16158"/>
                  </a:cubicBezTo>
                  <a:lnTo>
                    <a:pt x="10753" y="21201"/>
                  </a:lnTo>
                  <a:cubicBezTo>
                    <a:pt x="11101" y="21464"/>
                    <a:pt x="11511" y="21569"/>
                    <a:pt x="11906" y="21508"/>
                  </a:cubicBezTo>
                  <a:cubicBezTo>
                    <a:pt x="12262" y="21455"/>
                    <a:pt x="12602" y="21280"/>
                    <a:pt x="12873" y="20981"/>
                  </a:cubicBezTo>
                  <a:cubicBezTo>
                    <a:pt x="15806" y="17754"/>
                    <a:pt x="18515" y="14334"/>
                    <a:pt x="20976" y="10747"/>
                  </a:cubicBezTo>
                  <a:cubicBezTo>
                    <a:pt x="21061" y="10624"/>
                    <a:pt x="21131" y="10484"/>
                    <a:pt x="21185" y="10352"/>
                  </a:cubicBezTo>
                  <a:cubicBezTo>
                    <a:pt x="21201" y="10309"/>
                    <a:pt x="21216" y="10265"/>
                    <a:pt x="21232" y="10221"/>
                  </a:cubicBezTo>
                  <a:cubicBezTo>
                    <a:pt x="21263" y="10124"/>
                    <a:pt x="21286" y="10028"/>
                    <a:pt x="21301" y="9923"/>
                  </a:cubicBezTo>
                  <a:close/>
                </a:path>
              </a:pathLst>
            </a:custGeom>
            <a:solidFill>
              <a:srgbClr val="42556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8F2EC9CE-D3FA-4BE4-A73B-2EE0735A3208}"/>
                </a:ext>
              </a:extLst>
            </p:cNvPr>
            <p:cNvSpPr/>
            <p:nvPr/>
          </p:nvSpPr>
          <p:spPr>
            <a:xfrm>
              <a:off x="6716140" y="2790562"/>
              <a:ext cx="887771" cy="945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542" extrusionOk="0">
                  <a:moveTo>
                    <a:pt x="21252" y="7759"/>
                  </a:moveTo>
                  <a:cubicBezTo>
                    <a:pt x="21230" y="7687"/>
                    <a:pt x="21219" y="7626"/>
                    <a:pt x="21198" y="7554"/>
                  </a:cubicBezTo>
                  <a:cubicBezTo>
                    <a:pt x="21187" y="7533"/>
                    <a:pt x="21187" y="7512"/>
                    <a:pt x="21187" y="7502"/>
                  </a:cubicBezTo>
                  <a:cubicBezTo>
                    <a:pt x="21176" y="7481"/>
                    <a:pt x="21165" y="7471"/>
                    <a:pt x="21165" y="7461"/>
                  </a:cubicBezTo>
                  <a:cubicBezTo>
                    <a:pt x="21100" y="7286"/>
                    <a:pt x="21002" y="7121"/>
                    <a:pt x="20894" y="6967"/>
                  </a:cubicBezTo>
                  <a:cubicBezTo>
                    <a:pt x="20883" y="6946"/>
                    <a:pt x="20861" y="6936"/>
                    <a:pt x="20850" y="6915"/>
                  </a:cubicBezTo>
                  <a:cubicBezTo>
                    <a:pt x="20731" y="6761"/>
                    <a:pt x="20579" y="6606"/>
                    <a:pt x="20416" y="6483"/>
                  </a:cubicBezTo>
                  <a:lnTo>
                    <a:pt x="15670" y="2972"/>
                  </a:lnTo>
                  <a:cubicBezTo>
                    <a:pt x="15692" y="2982"/>
                    <a:pt x="15703" y="3013"/>
                    <a:pt x="15724" y="3023"/>
                  </a:cubicBezTo>
                  <a:cubicBezTo>
                    <a:pt x="15529" y="2869"/>
                    <a:pt x="15301" y="2735"/>
                    <a:pt x="15040" y="2643"/>
                  </a:cubicBezTo>
                  <a:lnTo>
                    <a:pt x="8546" y="357"/>
                  </a:lnTo>
                  <a:lnTo>
                    <a:pt x="7927" y="141"/>
                  </a:lnTo>
                  <a:cubicBezTo>
                    <a:pt x="7558" y="7"/>
                    <a:pt x="7178" y="-24"/>
                    <a:pt x="6809" y="17"/>
                  </a:cubicBezTo>
                  <a:cubicBezTo>
                    <a:pt x="5940" y="120"/>
                    <a:pt x="5158" y="676"/>
                    <a:pt x="4854" y="1531"/>
                  </a:cubicBezTo>
                  <a:cubicBezTo>
                    <a:pt x="3616" y="4980"/>
                    <a:pt x="2074" y="8357"/>
                    <a:pt x="271" y="11651"/>
                  </a:cubicBezTo>
                  <a:cubicBezTo>
                    <a:pt x="-272" y="12629"/>
                    <a:pt x="32" y="13803"/>
                    <a:pt x="901" y="14451"/>
                  </a:cubicBezTo>
                  <a:cubicBezTo>
                    <a:pt x="901" y="14451"/>
                    <a:pt x="901" y="14451"/>
                    <a:pt x="901" y="14451"/>
                  </a:cubicBezTo>
                  <a:lnTo>
                    <a:pt x="5647" y="17962"/>
                  </a:lnTo>
                  <a:cubicBezTo>
                    <a:pt x="5777" y="18055"/>
                    <a:pt x="5918" y="18137"/>
                    <a:pt x="6070" y="18209"/>
                  </a:cubicBezTo>
                  <a:lnTo>
                    <a:pt x="6418" y="18374"/>
                  </a:lnTo>
                  <a:lnTo>
                    <a:pt x="12749" y="21319"/>
                  </a:lnTo>
                  <a:cubicBezTo>
                    <a:pt x="13172" y="21514"/>
                    <a:pt x="13628" y="21576"/>
                    <a:pt x="14074" y="21524"/>
                  </a:cubicBezTo>
                  <a:cubicBezTo>
                    <a:pt x="14823" y="21432"/>
                    <a:pt x="15518" y="21010"/>
                    <a:pt x="15909" y="20330"/>
                  </a:cubicBezTo>
                  <a:cubicBezTo>
                    <a:pt x="17994" y="16665"/>
                    <a:pt x="19775" y="12887"/>
                    <a:pt x="21198" y="9026"/>
                  </a:cubicBezTo>
                  <a:cubicBezTo>
                    <a:pt x="21241" y="8902"/>
                    <a:pt x="21274" y="8779"/>
                    <a:pt x="21295" y="8655"/>
                  </a:cubicBezTo>
                  <a:cubicBezTo>
                    <a:pt x="21306" y="8614"/>
                    <a:pt x="21306" y="8573"/>
                    <a:pt x="21306" y="8532"/>
                  </a:cubicBezTo>
                  <a:cubicBezTo>
                    <a:pt x="21317" y="8449"/>
                    <a:pt x="21328" y="8367"/>
                    <a:pt x="21328" y="8284"/>
                  </a:cubicBezTo>
                  <a:cubicBezTo>
                    <a:pt x="21328" y="8233"/>
                    <a:pt x="21317" y="8192"/>
                    <a:pt x="21317" y="8140"/>
                  </a:cubicBezTo>
                  <a:cubicBezTo>
                    <a:pt x="21317" y="8068"/>
                    <a:pt x="21306" y="7996"/>
                    <a:pt x="21295" y="7914"/>
                  </a:cubicBezTo>
                  <a:cubicBezTo>
                    <a:pt x="21285" y="7852"/>
                    <a:pt x="21274" y="7811"/>
                    <a:pt x="21252" y="7759"/>
                  </a:cubicBezTo>
                  <a:close/>
                </a:path>
              </a:pathLst>
            </a:custGeom>
            <a:solidFill>
              <a:srgbClr val="54898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322BB6EC-859D-4AB5-AC7F-270D062B4CF3}"/>
                </a:ext>
              </a:extLst>
            </p:cNvPr>
            <p:cNvSpPr/>
            <p:nvPr/>
          </p:nvSpPr>
          <p:spPr>
            <a:xfrm>
              <a:off x="6716140" y="2790559"/>
              <a:ext cx="690403" cy="79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1530" extrusionOk="0">
                  <a:moveTo>
                    <a:pt x="8553" y="20"/>
                  </a:moveTo>
                  <a:cubicBezTo>
                    <a:pt x="9016" y="-29"/>
                    <a:pt x="9492" y="8"/>
                    <a:pt x="9955" y="168"/>
                  </a:cubicBezTo>
                  <a:lnTo>
                    <a:pt x="10732" y="426"/>
                  </a:lnTo>
                  <a:lnTo>
                    <a:pt x="18876" y="3155"/>
                  </a:lnTo>
                  <a:cubicBezTo>
                    <a:pt x="20401" y="3671"/>
                    <a:pt x="21164" y="5196"/>
                    <a:pt x="20633" y="6585"/>
                  </a:cubicBezTo>
                  <a:cubicBezTo>
                    <a:pt x="18849" y="11195"/>
                    <a:pt x="16615" y="15707"/>
                    <a:pt x="14000" y="20083"/>
                  </a:cubicBezTo>
                  <a:cubicBezTo>
                    <a:pt x="13510" y="20895"/>
                    <a:pt x="12638" y="21411"/>
                    <a:pt x="11699" y="21509"/>
                  </a:cubicBezTo>
                  <a:cubicBezTo>
                    <a:pt x="11154" y="21571"/>
                    <a:pt x="10568" y="21497"/>
                    <a:pt x="10037" y="21264"/>
                  </a:cubicBezTo>
                  <a:lnTo>
                    <a:pt x="2097" y="17748"/>
                  </a:lnTo>
                  <a:lnTo>
                    <a:pt x="1661" y="17551"/>
                  </a:lnTo>
                  <a:cubicBezTo>
                    <a:pt x="163" y="16899"/>
                    <a:pt x="-436" y="15252"/>
                    <a:pt x="340" y="13912"/>
                  </a:cubicBezTo>
                  <a:cubicBezTo>
                    <a:pt x="2601" y="9978"/>
                    <a:pt x="4535" y="5946"/>
                    <a:pt x="6088" y="1827"/>
                  </a:cubicBezTo>
                  <a:cubicBezTo>
                    <a:pt x="6483" y="807"/>
                    <a:pt x="7463" y="143"/>
                    <a:pt x="8553" y="20"/>
                  </a:cubicBezTo>
                  <a:close/>
                </a:path>
              </a:pathLst>
            </a:custGeom>
            <a:solidFill>
              <a:srgbClr val="81C3B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47729CF3-8F7A-4CC1-8437-278ADD555BDF}"/>
                </a:ext>
              </a:extLst>
            </p:cNvPr>
            <p:cNvSpPr/>
            <p:nvPr/>
          </p:nvSpPr>
          <p:spPr>
            <a:xfrm>
              <a:off x="9016087" y="3818885"/>
              <a:ext cx="666531" cy="694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5" h="21548" extrusionOk="0">
                  <a:moveTo>
                    <a:pt x="8021" y="22"/>
                  </a:moveTo>
                  <a:cubicBezTo>
                    <a:pt x="8399" y="-20"/>
                    <a:pt x="8791" y="-6"/>
                    <a:pt x="9183" y="92"/>
                  </a:cubicBezTo>
                  <a:lnTo>
                    <a:pt x="11677" y="737"/>
                  </a:lnTo>
                  <a:lnTo>
                    <a:pt x="18372" y="2489"/>
                  </a:lnTo>
                  <a:cubicBezTo>
                    <a:pt x="20137" y="2938"/>
                    <a:pt x="21090" y="4830"/>
                    <a:pt x="20460" y="6554"/>
                  </a:cubicBezTo>
                  <a:cubicBezTo>
                    <a:pt x="18765" y="11095"/>
                    <a:pt x="16748" y="15553"/>
                    <a:pt x="14436" y="19926"/>
                  </a:cubicBezTo>
                  <a:cubicBezTo>
                    <a:pt x="13960" y="20837"/>
                    <a:pt x="13064" y="21398"/>
                    <a:pt x="12111" y="21524"/>
                  </a:cubicBezTo>
                  <a:cubicBezTo>
                    <a:pt x="11663" y="21580"/>
                    <a:pt x="11186" y="21538"/>
                    <a:pt x="10738" y="21384"/>
                  </a:cubicBezTo>
                  <a:lnTo>
                    <a:pt x="4155" y="19155"/>
                  </a:lnTo>
                  <a:lnTo>
                    <a:pt x="2067" y="18454"/>
                  </a:lnTo>
                  <a:cubicBezTo>
                    <a:pt x="316" y="17852"/>
                    <a:pt x="-510" y="15847"/>
                    <a:pt x="330" y="14193"/>
                  </a:cubicBezTo>
                  <a:cubicBezTo>
                    <a:pt x="2334" y="10212"/>
                    <a:pt x="4071" y="6162"/>
                    <a:pt x="5527" y="2041"/>
                  </a:cubicBezTo>
                  <a:cubicBezTo>
                    <a:pt x="5892" y="905"/>
                    <a:pt x="6900" y="162"/>
                    <a:pt x="8021" y="22"/>
                  </a:cubicBezTo>
                  <a:close/>
                </a:path>
              </a:pathLst>
            </a:custGeom>
            <a:solidFill>
              <a:srgbClr val="5D735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49CC8F7C-3A04-4C83-B07C-2FA21F8558D6}"/>
                </a:ext>
              </a:extLst>
            </p:cNvPr>
            <p:cNvSpPr/>
            <p:nvPr/>
          </p:nvSpPr>
          <p:spPr>
            <a:xfrm>
              <a:off x="8885861" y="4882408"/>
              <a:ext cx="1049564" cy="95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6" h="21512" extrusionOk="0">
                  <a:moveTo>
                    <a:pt x="10410" y="18"/>
                  </a:moveTo>
                  <a:cubicBezTo>
                    <a:pt x="10817" y="-43"/>
                    <a:pt x="11241" y="49"/>
                    <a:pt x="11621" y="293"/>
                  </a:cubicBezTo>
                  <a:lnTo>
                    <a:pt x="19986" y="5678"/>
                  </a:lnTo>
                  <a:cubicBezTo>
                    <a:pt x="21043" y="6360"/>
                    <a:pt x="21296" y="7927"/>
                    <a:pt x="20537" y="9006"/>
                  </a:cubicBezTo>
                  <a:cubicBezTo>
                    <a:pt x="17655" y="13169"/>
                    <a:pt x="14503" y="17139"/>
                    <a:pt x="11079" y="20885"/>
                  </a:cubicBezTo>
                  <a:cubicBezTo>
                    <a:pt x="10762" y="21231"/>
                    <a:pt x="10365" y="21435"/>
                    <a:pt x="9949" y="21496"/>
                  </a:cubicBezTo>
                  <a:cubicBezTo>
                    <a:pt x="9489" y="21557"/>
                    <a:pt x="9001" y="21445"/>
                    <a:pt x="8603" y="21140"/>
                  </a:cubicBezTo>
                  <a:lnTo>
                    <a:pt x="870" y="15287"/>
                  </a:lnTo>
                  <a:cubicBezTo>
                    <a:pt x="-150" y="14513"/>
                    <a:pt x="-304" y="12864"/>
                    <a:pt x="572" y="11877"/>
                  </a:cubicBezTo>
                  <a:cubicBezTo>
                    <a:pt x="3644" y="8396"/>
                    <a:pt x="6480" y="4731"/>
                    <a:pt x="9055" y="904"/>
                  </a:cubicBezTo>
                  <a:cubicBezTo>
                    <a:pt x="9398" y="405"/>
                    <a:pt x="9886" y="100"/>
                    <a:pt x="10410" y="18"/>
                  </a:cubicBezTo>
                  <a:close/>
                </a:path>
              </a:pathLst>
            </a:custGeom>
            <a:solidFill>
              <a:srgbClr val="64798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A9139"/>
                </a:solidFill>
              </a:defRPr>
            </a:lvl1pPr>
          </a:lstStyle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rgbClr val="BA9139"/>
                </a:solidFill>
              </a:defRPr>
            </a:lvl1pPr>
          </a:lstStyle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548640"/>
          <a:lstStyle>
            <a:lvl1pPr algn="r">
              <a:defRPr>
                <a:solidFill>
                  <a:srgbClr val="BA9139"/>
                </a:solidFill>
              </a:defRPr>
            </a:lvl1pPr>
          </a:lstStyle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69219"/>
            <a:ext cx="6385811" cy="3263504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100"/>
            </a:lvl1pPr>
            <a:lvl2pPr>
              <a:spcAft>
                <a:spcPts val="900"/>
              </a:spcAft>
              <a:defRPr sz="1800"/>
            </a:lvl2pPr>
            <a:lvl3pPr>
              <a:spcAft>
                <a:spcPts val="900"/>
              </a:spcAft>
              <a:defRPr sz="1350"/>
            </a:lvl3pPr>
            <a:lvl4pPr>
              <a:spcAft>
                <a:spcPts val="900"/>
              </a:spcAft>
              <a:defRPr sz="1350"/>
            </a:lvl4pPr>
            <a:lvl5pPr>
              <a:spcAft>
                <a:spcPts val="900"/>
              </a:spcAft>
              <a:defRPr sz="135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3077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28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4132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291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8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73972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623" y="735557"/>
            <a:ext cx="4100264" cy="3897176"/>
          </a:xfrm>
          <a:prstGeom prst="rect">
            <a:avLst/>
          </a:prstGeom>
        </p:spPr>
        <p:txBody>
          <a:bodyPr lIns="77925" tIns="38963" rIns="77925" bIns="38963"/>
          <a:lstStyle>
            <a:lvl3pPr marL="637467">
              <a:defRPr/>
            </a:lvl3pPr>
            <a:lvl4pPr marL="79675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82" y="735557"/>
            <a:ext cx="4100264" cy="3897176"/>
          </a:xfrm>
          <a:prstGeom prst="rect">
            <a:avLst/>
          </a:prstGeom>
        </p:spPr>
        <p:txBody>
          <a:bodyPr lIns="77925" tIns="38963" rIns="77925" bIns="38963"/>
          <a:lstStyle>
            <a:lvl3pPr marL="637467">
              <a:defRPr/>
            </a:lvl3pPr>
            <a:lvl4pPr marL="796752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31909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8741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1543051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4053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1543051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8966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609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5"/>
            <a:ext cx="5762625" cy="435887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 smtClean="0"/>
              <a:t>Your Date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9310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364718"/>
            <a:ext cx="9144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4" y="2303792"/>
            <a:ext cx="5046133" cy="535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081409" y="4475634"/>
            <a:ext cx="2981182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PowerPoint and Google Slides template library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721062" y="1963310"/>
            <a:ext cx="1701877" cy="300082"/>
            <a:chOff x="3437418" y="2617745"/>
            <a:chExt cx="2269169" cy="400108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37418" y="2617745"/>
              <a:ext cx="2269169" cy="4001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77054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57" indent="0" algn="ctr">
              <a:buNone/>
              <a:defRPr sz="1500"/>
            </a:lvl2pPr>
            <a:lvl3pPr marL="685715" indent="0" algn="ctr">
              <a:buNone/>
              <a:defRPr sz="1425"/>
            </a:lvl3pPr>
            <a:lvl4pPr marL="1028573" indent="0" algn="ctr">
              <a:buNone/>
              <a:defRPr sz="1200"/>
            </a:lvl4pPr>
            <a:lvl5pPr marL="1371430" indent="0" algn="ctr">
              <a:buNone/>
              <a:defRPr sz="1200"/>
            </a:lvl5pPr>
            <a:lvl6pPr marL="1714289" indent="0" algn="ctr">
              <a:buNone/>
              <a:defRPr sz="1200"/>
            </a:lvl6pPr>
            <a:lvl7pPr marL="2057144" indent="0" algn="ctr">
              <a:buNone/>
              <a:defRPr sz="1200"/>
            </a:lvl7pPr>
            <a:lvl8pPr marL="2400000" indent="0" algn="ctr">
              <a:buNone/>
              <a:defRPr sz="1200"/>
            </a:lvl8pPr>
            <a:lvl9pPr marL="2742857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28751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74711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9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5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1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5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1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8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7332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926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73972"/>
            <a:ext cx="8304923" cy="407696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19322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7" indent="0">
              <a:buNone/>
              <a:defRPr sz="1500" b="1"/>
            </a:lvl2pPr>
            <a:lvl3pPr marL="685715" indent="0">
              <a:buNone/>
              <a:defRPr sz="1425" b="1"/>
            </a:lvl3pPr>
            <a:lvl4pPr marL="1028573" indent="0">
              <a:buNone/>
              <a:defRPr sz="1200" b="1"/>
            </a:lvl4pPr>
            <a:lvl5pPr marL="1371430" indent="0">
              <a:buNone/>
              <a:defRPr sz="1200" b="1"/>
            </a:lvl5pPr>
            <a:lvl6pPr marL="1714289" indent="0">
              <a:buNone/>
              <a:defRPr sz="1200" b="1"/>
            </a:lvl6pPr>
            <a:lvl7pPr marL="2057144" indent="0">
              <a:buNone/>
              <a:defRPr sz="1200" b="1"/>
            </a:lvl7pPr>
            <a:lvl8pPr marL="2400000" indent="0">
              <a:buNone/>
              <a:defRPr sz="1200" b="1"/>
            </a:lvl8pPr>
            <a:lvl9pPr marL="2742857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7" indent="0">
              <a:buNone/>
              <a:defRPr sz="1500" b="1"/>
            </a:lvl2pPr>
            <a:lvl3pPr marL="685715" indent="0">
              <a:buNone/>
              <a:defRPr sz="1425" b="1"/>
            </a:lvl3pPr>
            <a:lvl4pPr marL="1028573" indent="0">
              <a:buNone/>
              <a:defRPr sz="1200" b="1"/>
            </a:lvl4pPr>
            <a:lvl5pPr marL="1371430" indent="0">
              <a:buNone/>
              <a:defRPr sz="1200" b="1"/>
            </a:lvl5pPr>
            <a:lvl6pPr marL="1714289" indent="0">
              <a:buNone/>
              <a:defRPr sz="1200" b="1"/>
            </a:lvl6pPr>
            <a:lvl7pPr marL="2057144" indent="0">
              <a:buNone/>
              <a:defRPr sz="1200" b="1"/>
            </a:lvl7pPr>
            <a:lvl8pPr marL="2400000" indent="0">
              <a:buNone/>
              <a:defRPr sz="1200" b="1"/>
            </a:lvl8pPr>
            <a:lvl9pPr marL="2742857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02923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文字方塊 1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Security-C</a:t>
            </a: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689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566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4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57" indent="0">
              <a:buNone/>
              <a:defRPr sz="1125"/>
            </a:lvl2pPr>
            <a:lvl3pPr marL="685715" indent="0">
              <a:buNone/>
              <a:defRPr sz="900"/>
            </a:lvl3pPr>
            <a:lvl4pPr marL="1028573" indent="0">
              <a:buNone/>
              <a:defRPr sz="825"/>
            </a:lvl4pPr>
            <a:lvl5pPr marL="1371430" indent="0">
              <a:buNone/>
              <a:defRPr sz="825"/>
            </a:lvl5pPr>
            <a:lvl6pPr marL="1714289" indent="0">
              <a:buNone/>
              <a:defRPr sz="825"/>
            </a:lvl6pPr>
            <a:lvl7pPr marL="2057144" indent="0">
              <a:buNone/>
              <a:defRPr sz="825"/>
            </a:lvl7pPr>
            <a:lvl8pPr marL="2400000" indent="0">
              <a:buNone/>
              <a:defRPr sz="825"/>
            </a:lvl8pPr>
            <a:lvl9pPr marL="2742857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48115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4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57" indent="0">
              <a:buNone/>
              <a:defRPr sz="1125"/>
            </a:lvl2pPr>
            <a:lvl3pPr marL="685715" indent="0">
              <a:buNone/>
              <a:defRPr sz="900"/>
            </a:lvl3pPr>
            <a:lvl4pPr marL="1028573" indent="0">
              <a:buNone/>
              <a:defRPr sz="825"/>
            </a:lvl4pPr>
            <a:lvl5pPr marL="1371430" indent="0">
              <a:buNone/>
              <a:defRPr sz="825"/>
            </a:lvl5pPr>
            <a:lvl6pPr marL="1714289" indent="0">
              <a:buNone/>
              <a:defRPr sz="825"/>
            </a:lvl6pPr>
            <a:lvl7pPr marL="2057144" indent="0">
              <a:buNone/>
              <a:defRPr sz="825"/>
            </a:lvl7pPr>
            <a:lvl8pPr marL="2400000" indent="0">
              <a:buNone/>
              <a:defRPr sz="825"/>
            </a:lvl8pPr>
            <a:lvl9pPr marL="2742857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0914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66440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9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49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14432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7E74B4-22C6-4BCA-8832-66A46F494BC9}"/>
              </a:ext>
            </a:extLst>
          </p:cNvPr>
          <p:cNvSpPr/>
          <p:nvPr userDrawn="1"/>
        </p:nvSpPr>
        <p:spPr>
          <a:xfrm>
            <a:off x="304386" y="4759741"/>
            <a:ext cx="8535228" cy="260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7DC34-CBCD-4E73-89FA-8B6D1D79AF20}"/>
              </a:ext>
            </a:extLst>
          </p:cNvPr>
          <p:cNvSpPr/>
          <p:nvPr userDrawn="1"/>
        </p:nvSpPr>
        <p:spPr>
          <a:xfrm>
            <a:off x="5940598" y="4761034"/>
            <a:ext cx="2899016" cy="284693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/>
          <a:p>
            <a:pPr algn="r" defTabSz="685800"/>
            <a:r>
              <a:rPr lang="zh-TW" altLang="en-US" sz="1400" b="0" dirty="0" smtClean="0">
                <a:solidFill>
                  <a:prstClr val="white"/>
                </a:solidFill>
                <a:effectLst/>
                <a:latin typeface="Microsoft YaHei" pitchFamily="34" charset="-122"/>
                <a:ea typeface="Microsoft YaHei" pitchFamily="34" charset="-122"/>
              </a:rPr>
              <a:t>如何改變一個人</a:t>
            </a:r>
            <a:endParaRPr lang="en-US" sz="1400" b="0" dirty="0">
              <a:solidFill>
                <a:prstClr val="white"/>
              </a:solidFill>
              <a:effectLst/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C6FA00E-E78B-4921-A599-440A95A27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54632"/>
            <a:ext cx="8922545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67734525"/>
      </p:ext>
    </p:extLst>
  </p:cSld>
  <p:clrMapOvr>
    <a:masterClrMapping/>
  </p:clrMapOvr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1284" y="2774085"/>
            <a:ext cx="6724064" cy="1289312"/>
          </a:xfrm>
        </p:spPr>
        <p:txBody>
          <a:bodyPr lIns="274320" anchor="b">
            <a:noAutofit/>
          </a:bodyPr>
          <a:lstStyle>
            <a:lvl1pPr algn="r">
              <a:defRPr sz="4400" b="1">
                <a:solidFill>
                  <a:srgbClr val="172334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1283" y="4078137"/>
            <a:ext cx="6724067" cy="913703"/>
          </a:xfrm>
        </p:spPr>
        <p:txBody>
          <a:bodyPr lIns="274320" rIns="91440" anchor="ctr">
            <a:noAutofit/>
          </a:bodyPr>
          <a:lstStyle>
            <a:lvl1pPr marL="0" indent="0" algn="r">
              <a:buNone/>
              <a:defRPr sz="3600">
                <a:solidFill>
                  <a:srgbClr val="57C3C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-1"/>
            <a:ext cx="9143999" cy="4364478"/>
            <a:chOff x="1" y="0"/>
            <a:chExt cx="2092325" cy="1341438"/>
          </a:xfrm>
        </p:grpSpPr>
        <p:sp>
          <p:nvSpPr>
            <p:cNvPr id="74" name="Freeform 704"/>
            <p:cNvSpPr>
              <a:spLocks/>
            </p:cNvSpPr>
            <p:nvPr userDrawn="1"/>
          </p:nvSpPr>
          <p:spPr bwMode="auto">
            <a:xfrm>
              <a:off x="884238" y="42863"/>
              <a:ext cx="1208088" cy="800100"/>
            </a:xfrm>
            <a:custGeom>
              <a:avLst/>
              <a:gdLst>
                <a:gd name="T0" fmla="*/ 3804 w 3804"/>
                <a:gd name="T1" fmla="*/ 0 h 2520"/>
                <a:gd name="T2" fmla="*/ 3661 w 3804"/>
                <a:gd name="T3" fmla="*/ 28 h 2520"/>
                <a:gd name="T4" fmla="*/ 3381 w 3804"/>
                <a:gd name="T5" fmla="*/ 91 h 2520"/>
                <a:gd name="T6" fmla="*/ 3106 w 3804"/>
                <a:gd name="T7" fmla="*/ 159 h 2520"/>
                <a:gd name="T8" fmla="*/ 2839 w 3804"/>
                <a:gd name="T9" fmla="*/ 233 h 2520"/>
                <a:gd name="T10" fmla="*/ 2577 w 3804"/>
                <a:gd name="T11" fmla="*/ 313 h 2520"/>
                <a:gd name="T12" fmla="*/ 2321 w 3804"/>
                <a:gd name="T13" fmla="*/ 398 h 2520"/>
                <a:gd name="T14" fmla="*/ 2072 w 3804"/>
                <a:gd name="T15" fmla="*/ 488 h 2520"/>
                <a:gd name="T16" fmla="*/ 1829 w 3804"/>
                <a:gd name="T17" fmla="*/ 584 h 2520"/>
                <a:gd name="T18" fmla="*/ 1592 w 3804"/>
                <a:gd name="T19" fmla="*/ 684 h 2520"/>
                <a:gd name="T20" fmla="*/ 1360 w 3804"/>
                <a:gd name="T21" fmla="*/ 787 h 2520"/>
                <a:gd name="T22" fmla="*/ 1135 w 3804"/>
                <a:gd name="T23" fmla="*/ 895 h 2520"/>
                <a:gd name="T24" fmla="*/ 915 w 3804"/>
                <a:gd name="T25" fmla="*/ 1006 h 2520"/>
                <a:gd name="T26" fmla="*/ 597 w 3804"/>
                <a:gd name="T27" fmla="*/ 1180 h 2520"/>
                <a:gd name="T28" fmla="*/ 192 w 3804"/>
                <a:gd name="T29" fmla="*/ 1420 h 2520"/>
                <a:gd name="T30" fmla="*/ 0 w 3804"/>
                <a:gd name="T31" fmla="*/ 1545 h 2520"/>
                <a:gd name="T32" fmla="*/ 76 w 3804"/>
                <a:gd name="T33" fmla="*/ 1533 h 2520"/>
                <a:gd name="T34" fmla="*/ 248 w 3804"/>
                <a:gd name="T35" fmla="*/ 1513 h 2520"/>
                <a:gd name="T36" fmla="*/ 443 w 3804"/>
                <a:gd name="T37" fmla="*/ 1496 h 2520"/>
                <a:gd name="T38" fmla="*/ 655 w 3804"/>
                <a:gd name="T39" fmla="*/ 1485 h 2520"/>
                <a:gd name="T40" fmla="*/ 884 w 3804"/>
                <a:gd name="T41" fmla="*/ 1482 h 2520"/>
                <a:gd name="T42" fmla="*/ 1127 w 3804"/>
                <a:gd name="T43" fmla="*/ 1487 h 2520"/>
                <a:gd name="T44" fmla="*/ 1381 w 3804"/>
                <a:gd name="T45" fmla="*/ 1504 h 2520"/>
                <a:gd name="T46" fmla="*/ 1642 w 3804"/>
                <a:gd name="T47" fmla="*/ 1533 h 2520"/>
                <a:gd name="T48" fmla="*/ 1909 w 3804"/>
                <a:gd name="T49" fmla="*/ 1576 h 2520"/>
                <a:gd name="T50" fmla="*/ 2179 w 3804"/>
                <a:gd name="T51" fmla="*/ 1635 h 2520"/>
                <a:gd name="T52" fmla="*/ 2447 w 3804"/>
                <a:gd name="T53" fmla="*/ 1712 h 2520"/>
                <a:gd name="T54" fmla="*/ 2715 w 3804"/>
                <a:gd name="T55" fmla="*/ 1807 h 2520"/>
                <a:gd name="T56" fmla="*/ 2910 w 3804"/>
                <a:gd name="T57" fmla="*/ 1893 h 2520"/>
                <a:gd name="T58" fmla="*/ 3039 w 3804"/>
                <a:gd name="T59" fmla="*/ 1957 h 2520"/>
                <a:gd name="T60" fmla="*/ 3166 w 3804"/>
                <a:gd name="T61" fmla="*/ 2027 h 2520"/>
                <a:gd name="T62" fmla="*/ 3288 w 3804"/>
                <a:gd name="T63" fmla="*/ 2102 h 2520"/>
                <a:gd name="T64" fmla="*/ 3410 w 3804"/>
                <a:gd name="T65" fmla="*/ 2183 h 2520"/>
                <a:gd name="T66" fmla="*/ 3526 w 3804"/>
                <a:gd name="T67" fmla="*/ 2271 h 2520"/>
                <a:gd name="T68" fmla="*/ 3641 w 3804"/>
                <a:gd name="T69" fmla="*/ 2366 h 2520"/>
                <a:gd name="T70" fmla="*/ 3750 w 3804"/>
                <a:gd name="T71" fmla="*/ 2467 h 2520"/>
                <a:gd name="T72" fmla="*/ 3804 w 3804"/>
                <a:gd name="T73" fmla="*/ 2520 h 2520"/>
                <a:gd name="T74" fmla="*/ 3804 w 3804"/>
                <a:gd name="T75" fmla="*/ 0 h 2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04" h="2520">
                  <a:moveTo>
                    <a:pt x="3804" y="0"/>
                  </a:moveTo>
                  <a:lnTo>
                    <a:pt x="3661" y="28"/>
                  </a:lnTo>
                  <a:lnTo>
                    <a:pt x="3381" y="91"/>
                  </a:lnTo>
                  <a:lnTo>
                    <a:pt x="3106" y="159"/>
                  </a:lnTo>
                  <a:lnTo>
                    <a:pt x="2839" y="233"/>
                  </a:lnTo>
                  <a:lnTo>
                    <a:pt x="2577" y="313"/>
                  </a:lnTo>
                  <a:lnTo>
                    <a:pt x="2321" y="398"/>
                  </a:lnTo>
                  <a:lnTo>
                    <a:pt x="2072" y="488"/>
                  </a:lnTo>
                  <a:lnTo>
                    <a:pt x="1829" y="584"/>
                  </a:lnTo>
                  <a:lnTo>
                    <a:pt x="1592" y="684"/>
                  </a:lnTo>
                  <a:lnTo>
                    <a:pt x="1360" y="787"/>
                  </a:lnTo>
                  <a:lnTo>
                    <a:pt x="1135" y="895"/>
                  </a:lnTo>
                  <a:lnTo>
                    <a:pt x="915" y="1006"/>
                  </a:lnTo>
                  <a:lnTo>
                    <a:pt x="597" y="1180"/>
                  </a:lnTo>
                  <a:lnTo>
                    <a:pt x="192" y="1420"/>
                  </a:lnTo>
                  <a:lnTo>
                    <a:pt x="0" y="1545"/>
                  </a:lnTo>
                  <a:lnTo>
                    <a:pt x="76" y="1533"/>
                  </a:lnTo>
                  <a:lnTo>
                    <a:pt x="248" y="1513"/>
                  </a:lnTo>
                  <a:lnTo>
                    <a:pt x="443" y="1496"/>
                  </a:lnTo>
                  <a:lnTo>
                    <a:pt x="655" y="1485"/>
                  </a:lnTo>
                  <a:lnTo>
                    <a:pt x="884" y="1482"/>
                  </a:lnTo>
                  <a:lnTo>
                    <a:pt x="1127" y="1487"/>
                  </a:lnTo>
                  <a:lnTo>
                    <a:pt x="1381" y="1504"/>
                  </a:lnTo>
                  <a:lnTo>
                    <a:pt x="1642" y="1533"/>
                  </a:lnTo>
                  <a:lnTo>
                    <a:pt x="1909" y="1576"/>
                  </a:lnTo>
                  <a:lnTo>
                    <a:pt x="2179" y="1635"/>
                  </a:lnTo>
                  <a:lnTo>
                    <a:pt x="2447" y="1712"/>
                  </a:lnTo>
                  <a:lnTo>
                    <a:pt x="2715" y="1807"/>
                  </a:lnTo>
                  <a:lnTo>
                    <a:pt x="2910" y="1893"/>
                  </a:lnTo>
                  <a:lnTo>
                    <a:pt x="3039" y="1957"/>
                  </a:lnTo>
                  <a:lnTo>
                    <a:pt x="3166" y="2027"/>
                  </a:lnTo>
                  <a:lnTo>
                    <a:pt x="3288" y="2102"/>
                  </a:lnTo>
                  <a:lnTo>
                    <a:pt x="3410" y="2183"/>
                  </a:lnTo>
                  <a:lnTo>
                    <a:pt x="3526" y="2271"/>
                  </a:lnTo>
                  <a:lnTo>
                    <a:pt x="3641" y="2366"/>
                  </a:lnTo>
                  <a:lnTo>
                    <a:pt x="3750" y="2467"/>
                  </a:lnTo>
                  <a:lnTo>
                    <a:pt x="3804" y="2520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17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5" name="Freeform 705"/>
            <p:cNvSpPr>
              <a:spLocks/>
            </p:cNvSpPr>
            <p:nvPr userDrawn="1"/>
          </p:nvSpPr>
          <p:spPr bwMode="auto">
            <a:xfrm>
              <a:off x="1" y="93663"/>
              <a:ext cx="687388" cy="215900"/>
            </a:xfrm>
            <a:custGeom>
              <a:avLst/>
              <a:gdLst>
                <a:gd name="T0" fmla="*/ 0 w 2165"/>
                <a:gd name="T1" fmla="*/ 681 h 681"/>
                <a:gd name="T2" fmla="*/ 161 w 2165"/>
                <a:gd name="T3" fmla="*/ 645 h 681"/>
                <a:gd name="T4" fmla="*/ 593 w 2165"/>
                <a:gd name="T5" fmla="*/ 557 h 681"/>
                <a:gd name="T6" fmla="*/ 1147 w 2165"/>
                <a:gd name="T7" fmla="*/ 456 h 681"/>
                <a:gd name="T8" fmla="*/ 1802 w 2165"/>
                <a:gd name="T9" fmla="*/ 353 h 681"/>
                <a:gd name="T10" fmla="*/ 2165 w 2165"/>
                <a:gd name="T11" fmla="*/ 304 h 681"/>
                <a:gd name="T12" fmla="*/ 2060 w 2165"/>
                <a:gd name="T13" fmla="*/ 277 h 681"/>
                <a:gd name="T14" fmla="*/ 1809 w 2165"/>
                <a:gd name="T15" fmla="*/ 226 h 681"/>
                <a:gd name="T16" fmla="*/ 1525 w 2165"/>
                <a:gd name="T17" fmla="*/ 178 h 681"/>
                <a:gd name="T18" fmla="*/ 1221 w 2165"/>
                <a:gd name="T19" fmla="*/ 134 h 681"/>
                <a:gd name="T20" fmla="*/ 757 w 2165"/>
                <a:gd name="T21" fmla="*/ 77 h 681"/>
                <a:gd name="T22" fmla="*/ 205 w 2165"/>
                <a:gd name="T23" fmla="*/ 18 h 681"/>
                <a:gd name="T24" fmla="*/ 0 w 2165"/>
                <a:gd name="T25" fmla="*/ 0 h 681"/>
                <a:gd name="T26" fmla="*/ 0 w 2165"/>
                <a:gd name="T27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5" h="681">
                  <a:moveTo>
                    <a:pt x="0" y="681"/>
                  </a:moveTo>
                  <a:lnTo>
                    <a:pt x="161" y="645"/>
                  </a:lnTo>
                  <a:lnTo>
                    <a:pt x="593" y="557"/>
                  </a:lnTo>
                  <a:lnTo>
                    <a:pt x="1147" y="456"/>
                  </a:lnTo>
                  <a:lnTo>
                    <a:pt x="1802" y="353"/>
                  </a:lnTo>
                  <a:lnTo>
                    <a:pt x="2165" y="304"/>
                  </a:lnTo>
                  <a:lnTo>
                    <a:pt x="2060" y="277"/>
                  </a:lnTo>
                  <a:lnTo>
                    <a:pt x="1809" y="226"/>
                  </a:lnTo>
                  <a:lnTo>
                    <a:pt x="1525" y="178"/>
                  </a:lnTo>
                  <a:lnTo>
                    <a:pt x="1221" y="134"/>
                  </a:lnTo>
                  <a:lnTo>
                    <a:pt x="757" y="77"/>
                  </a:lnTo>
                  <a:lnTo>
                    <a:pt x="205" y="18"/>
                  </a:lnTo>
                  <a:lnTo>
                    <a:pt x="0" y="0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rgbClr val="17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6" name="Freeform 706"/>
            <p:cNvSpPr>
              <a:spLocks/>
            </p:cNvSpPr>
            <p:nvPr userDrawn="1"/>
          </p:nvSpPr>
          <p:spPr bwMode="auto">
            <a:xfrm>
              <a:off x="1" y="163513"/>
              <a:ext cx="1181100" cy="623888"/>
            </a:xfrm>
            <a:custGeom>
              <a:avLst/>
              <a:gdLst>
                <a:gd name="T0" fmla="*/ 0 w 3718"/>
                <a:gd name="T1" fmla="*/ 1962 h 1962"/>
                <a:gd name="T2" fmla="*/ 161 w 3718"/>
                <a:gd name="T3" fmla="*/ 1860 h 1962"/>
                <a:gd name="T4" fmla="*/ 525 w 3718"/>
                <a:gd name="T5" fmla="*/ 1635 h 1962"/>
                <a:gd name="T6" fmla="*/ 937 w 3718"/>
                <a:gd name="T7" fmla="*/ 1390 h 1962"/>
                <a:gd name="T8" fmla="*/ 1389 w 3718"/>
                <a:gd name="T9" fmla="*/ 1131 h 1962"/>
                <a:gd name="T10" fmla="*/ 1873 w 3718"/>
                <a:gd name="T11" fmla="*/ 867 h 1962"/>
                <a:gd name="T12" fmla="*/ 2382 w 3718"/>
                <a:gd name="T13" fmla="*/ 604 h 1962"/>
                <a:gd name="T14" fmla="*/ 2909 w 3718"/>
                <a:gd name="T15" fmla="*/ 349 h 1962"/>
                <a:gd name="T16" fmla="*/ 3447 w 3718"/>
                <a:gd name="T17" fmla="*/ 110 h 1962"/>
                <a:gd name="T18" fmla="*/ 3718 w 3718"/>
                <a:gd name="T19" fmla="*/ 0 h 1962"/>
                <a:gd name="T20" fmla="*/ 3404 w 3718"/>
                <a:gd name="T21" fmla="*/ 19 h 1962"/>
                <a:gd name="T22" fmla="*/ 2795 w 3718"/>
                <a:gd name="T23" fmla="*/ 73 h 1962"/>
                <a:gd name="T24" fmla="*/ 2218 w 3718"/>
                <a:gd name="T25" fmla="*/ 138 h 1962"/>
                <a:gd name="T26" fmla="*/ 1682 w 3718"/>
                <a:gd name="T27" fmla="*/ 212 h 1962"/>
                <a:gd name="T28" fmla="*/ 1195 w 3718"/>
                <a:gd name="T29" fmla="*/ 290 h 1962"/>
                <a:gd name="T30" fmla="*/ 764 w 3718"/>
                <a:gd name="T31" fmla="*/ 367 h 1962"/>
                <a:gd name="T32" fmla="*/ 236 w 3718"/>
                <a:gd name="T33" fmla="*/ 471 h 1962"/>
                <a:gd name="T34" fmla="*/ 0 w 3718"/>
                <a:gd name="T35" fmla="*/ 524 h 1962"/>
                <a:gd name="T36" fmla="*/ 0 w 3718"/>
                <a:gd name="T37" fmla="*/ 1962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18" h="1962">
                  <a:moveTo>
                    <a:pt x="0" y="1962"/>
                  </a:moveTo>
                  <a:lnTo>
                    <a:pt x="161" y="1860"/>
                  </a:lnTo>
                  <a:lnTo>
                    <a:pt x="525" y="1635"/>
                  </a:lnTo>
                  <a:lnTo>
                    <a:pt x="937" y="1390"/>
                  </a:lnTo>
                  <a:lnTo>
                    <a:pt x="1389" y="1131"/>
                  </a:lnTo>
                  <a:lnTo>
                    <a:pt x="1873" y="867"/>
                  </a:lnTo>
                  <a:lnTo>
                    <a:pt x="2382" y="604"/>
                  </a:lnTo>
                  <a:lnTo>
                    <a:pt x="2909" y="349"/>
                  </a:lnTo>
                  <a:lnTo>
                    <a:pt x="3447" y="110"/>
                  </a:lnTo>
                  <a:lnTo>
                    <a:pt x="3718" y="0"/>
                  </a:lnTo>
                  <a:lnTo>
                    <a:pt x="3404" y="19"/>
                  </a:lnTo>
                  <a:lnTo>
                    <a:pt x="2795" y="73"/>
                  </a:lnTo>
                  <a:lnTo>
                    <a:pt x="2218" y="138"/>
                  </a:lnTo>
                  <a:lnTo>
                    <a:pt x="1682" y="212"/>
                  </a:lnTo>
                  <a:lnTo>
                    <a:pt x="1195" y="290"/>
                  </a:lnTo>
                  <a:lnTo>
                    <a:pt x="764" y="367"/>
                  </a:lnTo>
                  <a:lnTo>
                    <a:pt x="236" y="471"/>
                  </a:lnTo>
                  <a:lnTo>
                    <a:pt x="0" y="524"/>
                  </a:lnTo>
                  <a:lnTo>
                    <a:pt x="0" y="1962"/>
                  </a:lnTo>
                  <a:close/>
                </a:path>
              </a:pathLst>
            </a:custGeom>
            <a:solidFill>
              <a:srgbClr val="307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7" name="Freeform 707"/>
            <p:cNvSpPr>
              <a:spLocks/>
            </p:cNvSpPr>
            <p:nvPr userDrawn="1"/>
          </p:nvSpPr>
          <p:spPr bwMode="auto">
            <a:xfrm>
              <a:off x="1" y="0"/>
              <a:ext cx="2092325" cy="1341438"/>
            </a:xfrm>
            <a:custGeom>
              <a:avLst/>
              <a:gdLst>
                <a:gd name="T0" fmla="*/ 6563 w 6589"/>
                <a:gd name="T1" fmla="*/ 0 h 4226"/>
                <a:gd name="T2" fmla="*/ 5859 w 6589"/>
                <a:gd name="T3" fmla="*/ 0 h 4226"/>
                <a:gd name="T4" fmla="*/ 5699 w 6589"/>
                <a:gd name="T5" fmla="*/ 18 h 4226"/>
                <a:gd name="T6" fmla="*/ 5361 w 6589"/>
                <a:gd name="T7" fmla="*/ 75 h 4226"/>
                <a:gd name="T8" fmla="*/ 5002 w 6589"/>
                <a:gd name="T9" fmla="*/ 157 h 4226"/>
                <a:gd name="T10" fmla="*/ 4621 w 6589"/>
                <a:gd name="T11" fmla="*/ 264 h 4226"/>
                <a:gd name="T12" fmla="*/ 4221 w 6589"/>
                <a:gd name="T13" fmla="*/ 396 h 4226"/>
                <a:gd name="T14" fmla="*/ 3800 w 6589"/>
                <a:gd name="T15" fmla="*/ 553 h 4226"/>
                <a:gd name="T16" fmla="*/ 3360 w 6589"/>
                <a:gd name="T17" fmla="*/ 735 h 4226"/>
                <a:gd name="T18" fmla="*/ 2901 w 6589"/>
                <a:gd name="T19" fmla="*/ 941 h 4226"/>
                <a:gd name="T20" fmla="*/ 2662 w 6589"/>
                <a:gd name="T21" fmla="*/ 1055 h 4226"/>
                <a:gd name="T22" fmla="*/ 2464 w 6589"/>
                <a:gd name="T23" fmla="*/ 1151 h 4226"/>
                <a:gd name="T24" fmla="*/ 2077 w 6589"/>
                <a:gd name="T25" fmla="*/ 1348 h 4226"/>
                <a:gd name="T26" fmla="*/ 1703 w 6589"/>
                <a:gd name="T27" fmla="*/ 1546 h 4226"/>
                <a:gd name="T28" fmla="*/ 1344 w 6589"/>
                <a:gd name="T29" fmla="*/ 1744 h 4226"/>
                <a:gd name="T30" fmla="*/ 839 w 6589"/>
                <a:gd name="T31" fmla="*/ 2034 h 4226"/>
                <a:gd name="T32" fmla="*/ 248 w 6589"/>
                <a:gd name="T33" fmla="*/ 2392 h 4226"/>
                <a:gd name="T34" fmla="*/ 0 w 6589"/>
                <a:gd name="T35" fmla="*/ 2548 h 4226"/>
                <a:gd name="T36" fmla="*/ 0 w 6589"/>
                <a:gd name="T37" fmla="*/ 4226 h 4226"/>
                <a:gd name="T38" fmla="*/ 94 w 6589"/>
                <a:gd name="T39" fmla="*/ 4104 h 4226"/>
                <a:gd name="T40" fmla="*/ 303 w 6589"/>
                <a:gd name="T41" fmla="*/ 3844 h 4226"/>
                <a:gd name="T42" fmla="*/ 538 w 6589"/>
                <a:gd name="T43" fmla="*/ 3567 h 4226"/>
                <a:gd name="T44" fmla="*/ 802 w 6589"/>
                <a:gd name="T45" fmla="*/ 3279 h 4226"/>
                <a:gd name="T46" fmla="*/ 1094 w 6589"/>
                <a:gd name="T47" fmla="*/ 2981 h 4226"/>
                <a:gd name="T48" fmla="*/ 1413 w 6589"/>
                <a:gd name="T49" fmla="*/ 2678 h 4226"/>
                <a:gd name="T50" fmla="*/ 1761 w 6589"/>
                <a:gd name="T51" fmla="*/ 2375 h 4226"/>
                <a:gd name="T52" fmla="*/ 2139 w 6589"/>
                <a:gd name="T53" fmla="*/ 2072 h 4226"/>
                <a:gd name="T54" fmla="*/ 2441 w 6589"/>
                <a:gd name="T55" fmla="*/ 1850 h 4226"/>
                <a:gd name="T56" fmla="*/ 2652 w 6589"/>
                <a:gd name="T57" fmla="*/ 1703 h 4226"/>
                <a:gd name="T58" fmla="*/ 2869 w 6589"/>
                <a:gd name="T59" fmla="*/ 1558 h 4226"/>
                <a:gd name="T60" fmla="*/ 3095 w 6589"/>
                <a:gd name="T61" fmla="*/ 1417 h 4226"/>
                <a:gd name="T62" fmla="*/ 3328 w 6589"/>
                <a:gd name="T63" fmla="*/ 1280 h 4226"/>
                <a:gd name="T64" fmla="*/ 3569 w 6589"/>
                <a:gd name="T65" fmla="*/ 1145 h 4226"/>
                <a:gd name="T66" fmla="*/ 3817 w 6589"/>
                <a:gd name="T67" fmla="*/ 1015 h 4226"/>
                <a:gd name="T68" fmla="*/ 4072 w 6589"/>
                <a:gd name="T69" fmla="*/ 890 h 4226"/>
                <a:gd name="T70" fmla="*/ 4336 w 6589"/>
                <a:gd name="T71" fmla="*/ 769 h 4226"/>
                <a:gd name="T72" fmla="*/ 4608 w 6589"/>
                <a:gd name="T73" fmla="*/ 655 h 4226"/>
                <a:gd name="T74" fmla="*/ 4886 w 6589"/>
                <a:gd name="T75" fmla="*/ 546 h 4226"/>
                <a:gd name="T76" fmla="*/ 5173 w 6589"/>
                <a:gd name="T77" fmla="*/ 444 h 4226"/>
                <a:gd name="T78" fmla="*/ 5468 w 6589"/>
                <a:gd name="T79" fmla="*/ 348 h 4226"/>
                <a:gd name="T80" fmla="*/ 5771 w 6589"/>
                <a:gd name="T81" fmla="*/ 259 h 4226"/>
                <a:gd name="T82" fmla="*/ 6081 w 6589"/>
                <a:gd name="T83" fmla="*/ 179 h 4226"/>
                <a:gd name="T84" fmla="*/ 6400 w 6589"/>
                <a:gd name="T85" fmla="*/ 106 h 4226"/>
                <a:gd name="T86" fmla="*/ 6563 w 6589"/>
                <a:gd name="T87" fmla="*/ 73 h 4226"/>
                <a:gd name="T88" fmla="*/ 6589 w 6589"/>
                <a:gd name="T89" fmla="*/ 71 h 4226"/>
                <a:gd name="T90" fmla="*/ 6589 w 6589"/>
                <a:gd name="T91" fmla="*/ 0 h 4226"/>
                <a:gd name="T92" fmla="*/ 6563 w 6589"/>
                <a:gd name="T93" fmla="*/ 0 h 4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89" h="4226">
                  <a:moveTo>
                    <a:pt x="6563" y="0"/>
                  </a:moveTo>
                  <a:lnTo>
                    <a:pt x="5859" y="0"/>
                  </a:lnTo>
                  <a:lnTo>
                    <a:pt x="5699" y="18"/>
                  </a:lnTo>
                  <a:lnTo>
                    <a:pt x="5361" y="75"/>
                  </a:lnTo>
                  <a:lnTo>
                    <a:pt x="5002" y="157"/>
                  </a:lnTo>
                  <a:lnTo>
                    <a:pt x="4621" y="264"/>
                  </a:lnTo>
                  <a:lnTo>
                    <a:pt x="4221" y="396"/>
                  </a:lnTo>
                  <a:lnTo>
                    <a:pt x="3800" y="553"/>
                  </a:lnTo>
                  <a:lnTo>
                    <a:pt x="3360" y="735"/>
                  </a:lnTo>
                  <a:lnTo>
                    <a:pt x="2901" y="941"/>
                  </a:lnTo>
                  <a:lnTo>
                    <a:pt x="2662" y="1055"/>
                  </a:lnTo>
                  <a:lnTo>
                    <a:pt x="2464" y="1151"/>
                  </a:lnTo>
                  <a:lnTo>
                    <a:pt x="2077" y="1348"/>
                  </a:lnTo>
                  <a:lnTo>
                    <a:pt x="1703" y="1546"/>
                  </a:lnTo>
                  <a:lnTo>
                    <a:pt x="1344" y="1744"/>
                  </a:lnTo>
                  <a:lnTo>
                    <a:pt x="839" y="2034"/>
                  </a:lnTo>
                  <a:lnTo>
                    <a:pt x="248" y="2392"/>
                  </a:lnTo>
                  <a:lnTo>
                    <a:pt x="0" y="2548"/>
                  </a:lnTo>
                  <a:lnTo>
                    <a:pt x="0" y="4226"/>
                  </a:lnTo>
                  <a:lnTo>
                    <a:pt x="94" y="4104"/>
                  </a:lnTo>
                  <a:lnTo>
                    <a:pt x="303" y="3844"/>
                  </a:lnTo>
                  <a:lnTo>
                    <a:pt x="538" y="3567"/>
                  </a:lnTo>
                  <a:lnTo>
                    <a:pt x="802" y="3279"/>
                  </a:lnTo>
                  <a:lnTo>
                    <a:pt x="1094" y="2981"/>
                  </a:lnTo>
                  <a:lnTo>
                    <a:pt x="1413" y="2678"/>
                  </a:lnTo>
                  <a:lnTo>
                    <a:pt x="1761" y="2375"/>
                  </a:lnTo>
                  <a:lnTo>
                    <a:pt x="2139" y="2072"/>
                  </a:lnTo>
                  <a:lnTo>
                    <a:pt x="2441" y="1850"/>
                  </a:lnTo>
                  <a:lnTo>
                    <a:pt x="2652" y="1703"/>
                  </a:lnTo>
                  <a:lnTo>
                    <a:pt x="2869" y="1558"/>
                  </a:lnTo>
                  <a:lnTo>
                    <a:pt x="3095" y="1417"/>
                  </a:lnTo>
                  <a:lnTo>
                    <a:pt x="3328" y="1280"/>
                  </a:lnTo>
                  <a:lnTo>
                    <a:pt x="3569" y="1145"/>
                  </a:lnTo>
                  <a:lnTo>
                    <a:pt x="3817" y="1015"/>
                  </a:lnTo>
                  <a:lnTo>
                    <a:pt x="4072" y="890"/>
                  </a:lnTo>
                  <a:lnTo>
                    <a:pt x="4336" y="769"/>
                  </a:lnTo>
                  <a:lnTo>
                    <a:pt x="4608" y="655"/>
                  </a:lnTo>
                  <a:lnTo>
                    <a:pt x="4886" y="546"/>
                  </a:lnTo>
                  <a:lnTo>
                    <a:pt x="5173" y="444"/>
                  </a:lnTo>
                  <a:lnTo>
                    <a:pt x="5468" y="348"/>
                  </a:lnTo>
                  <a:lnTo>
                    <a:pt x="5771" y="259"/>
                  </a:lnTo>
                  <a:lnTo>
                    <a:pt x="6081" y="179"/>
                  </a:lnTo>
                  <a:lnTo>
                    <a:pt x="6400" y="106"/>
                  </a:lnTo>
                  <a:lnTo>
                    <a:pt x="6563" y="73"/>
                  </a:lnTo>
                  <a:lnTo>
                    <a:pt x="6589" y="71"/>
                  </a:lnTo>
                  <a:lnTo>
                    <a:pt x="6589" y="0"/>
                  </a:lnTo>
                  <a:lnTo>
                    <a:pt x="6563" y="0"/>
                  </a:lnTo>
                  <a:close/>
                </a:path>
              </a:pathLst>
            </a:custGeom>
            <a:solidFill>
              <a:srgbClr val="57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43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0" y="3527899"/>
            <a:ext cx="9144000" cy="1615602"/>
            <a:chOff x="0" y="2433638"/>
            <a:chExt cx="2092326" cy="506413"/>
          </a:xfrm>
        </p:grpSpPr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0" y="2511425"/>
              <a:ext cx="2092325" cy="428625"/>
            </a:xfrm>
            <a:custGeom>
              <a:avLst/>
              <a:gdLst>
                <a:gd name="T0" fmla="*/ 6589 w 6589"/>
                <a:gd name="T1" fmla="*/ 208 h 1349"/>
                <a:gd name="T2" fmla="*/ 6434 w 6589"/>
                <a:gd name="T3" fmla="*/ 266 h 1349"/>
                <a:gd name="T4" fmla="*/ 6128 w 6589"/>
                <a:gd name="T5" fmla="*/ 369 h 1349"/>
                <a:gd name="T6" fmla="*/ 5825 w 6589"/>
                <a:gd name="T7" fmla="*/ 461 h 1349"/>
                <a:gd name="T8" fmla="*/ 5527 w 6589"/>
                <a:gd name="T9" fmla="*/ 538 h 1349"/>
                <a:gd name="T10" fmla="*/ 5232 w 6589"/>
                <a:gd name="T11" fmla="*/ 605 h 1349"/>
                <a:gd name="T12" fmla="*/ 4943 w 6589"/>
                <a:gd name="T13" fmla="*/ 659 h 1349"/>
                <a:gd name="T14" fmla="*/ 4659 w 6589"/>
                <a:gd name="T15" fmla="*/ 702 h 1349"/>
                <a:gd name="T16" fmla="*/ 4379 w 6589"/>
                <a:gd name="T17" fmla="*/ 735 h 1349"/>
                <a:gd name="T18" fmla="*/ 4106 w 6589"/>
                <a:gd name="T19" fmla="*/ 757 h 1349"/>
                <a:gd name="T20" fmla="*/ 3839 w 6589"/>
                <a:gd name="T21" fmla="*/ 772 h 1349"/>
                <a:gd name="T22" fmla="*/ 3577 w 6589"/>
                <a:gd name="T23" fmla="*/ 776 h 1349"/>
                <a:gd name="T24" fmla="*/ 3322 w 6589"/>
                <a:gd name="T25" fmla="*/ 774 h 1349"/>
                <a:gd name="T26" fmla="*/ 3073 w 6589"/>
                <a:gd name="T27" fmla="*/ 764 h 1349"/>
                <a:gd name="T28" fmla="*/ 2833 w 6589"/>
                <a:gd name="T29" fmla="*/ 747 h 1349"/>
                <a:gd name="T30" fmla="*/ 2598 w 6589"/>
                <a:gd name="T31" fmla="*/ 724 h 1349"/>
                <a:gd name="T32" fmla="*/ 2372 w 6589"/>
                <a:gd name="T33" fmla="*/ 696 h 1349"/>
                <a:gd name="T34" fmla="*/ 2046 w 6589"/>
                <a:gd name="T35" fmla="*/ 646 h 1349"/>
                <a:gd name="T36" fmla="*/ 1643 w 6589"/>
                <a:gd name="T37" fmla="*/ 565 h 1349"/>
                <a:gd name="T38" fmla="*/ 1276 w 6589"/>
                <a:gd name="T39" fmla="*/ 473 h 1349"/>
                <a:gd name="T40" fmla="*/ 947 w 6589"/>
                <a:gd name="T41" fmla="*/ 375 h 1349"/>
                <a:gd name="T42" fmla="*/ 658 w 6589"/>
                <a:gd name="T43" fmla="*/ 277 h 1349"/>
                <a:gd name="T44" fmla="*/ 411 w 6589"/>
                <a:gd name="T45" fmla="*/ 184 h 1349"/>
                <a:gd name="T46" fmla="*/ 122 w 6589"/>
                <a:gd name="T47" fmla="*/ 58 h 1349"/>
                <a:gd name="T48" fmla="*/ 0 w 6589"/>
                <a:gd name="T49" fmla="*/ 0 h 1349"/>
                <a:gd name="T50" fmla="*/ 0 w 6589"/>
                <a:gd name="T51" fmla="*/ 1 h 1349"/>
                <a:gd name="T52" fmla="*/ 61 w 6589"/>
                <a:gd name="T53" fmla="*/ 78 h 1349"/>
                <a:gd name="T54" fmla="*/ 201 w 6589"/>
                <a:gd name="T55" fmla="*/ 242 h 1349"/>
                <a:gd name="T56" fmla="*/ 365 w 6589"/>
                <a:gd name="T57" fmla="*/ 417 h 1349"/>
                <a:gd name="T58" fmla="*/ 553 w 6589"/>
                <a:gd name="T59" fmla="*/ 595 h 1349"/>
                <a:gd name="T60" fmla="*/ 768 w 6589"/>
                <a:gd name="T61" fmla="*/ 775 h 1349"/>
                <a:gd name="T62" fmla="*/ 1010 w 6589"/>
                <a:gd name="T63" fmla="*/ 953 h 1349"/>
                <a:gd name="T64" fmla="*/ 1209 w 6589"/>
                <a:gd name="T65" fmla="*/ 1079 h 1349"/>
                <a:gd name="T66" fmla="*/ 1350 w 6589"/>
                <a:gd name="T67" fmla="*/ 1160 h 1349"/>
                <a:gd name="T68" fmla="*/ 1498 w 6589"/>
                <a:gd name="T69" fmla="*/ 1239 h 1349"/>
                <a:gd name="T70" fmla="*/ 1654 w 6589"/>
                <a:gd name="T71" fmla="*/ 1314 h 1349"/>
                <a:gd name="T72" fmla="*/ 1734 w 6589"/>
                <a:gd name="T73" fmla="*/ 1349 h 1349"/>
                <a:gd name="T74" fmla="*/ 6589 w 6589"/>
                <a:gd name="T75" fmla="*/ 1349 h 1349"/>
                <a:gd name="T76" fmla="*/ 6589 w 6589"/>
                <a:gd name="T77" fmla="*/ 208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89" h="1349">
                  <a:moveTo>
                    <a:pt x="6589" y="208"/>
                  </a:moveTo>
                  <a:lnTo>
                    <a:pt x="6434" y="266"/>
                  </a:lnTo>
                  <a:lnTo>
                    <a:pt x="6128" y="369"/>
                  </a:lnTo>
                  <a:lnTo>
                    <a:pt x="5825" y="461"/>
                  </a:lnTo>
                  <a:lnTo>
                    <a:pt x="5527" y="538"/>
                  </a:lnTo>
                  <a:lnTo>
                    <a:pt x="5232" y="605"/>
                  </a:lnTo>
                  <a:lnTo>
                    <a:pt x="4943" y="659"/>
                  </a:lnTo>
                  <a:lnTo>
                    <a:pt x="4659" y="702"/>
                  </a:lnTo>
                  <a:lnTo>
                    <a:pt x="4379" y="735"/>
                  </a:lnTo>
                  <a:lnTo>
                    <a:pt x="4106" y="757"/>
                  </a:lnTo>
                  <a:lnTo>
                    <a:pt x="3839" y="772"/>
                  </a:lnTo>
                  <a:lnTo>
                    <a:pt x="3577" y="776"/>
                  </a:lnTo>
                  <a:lnTo>
                    <a:pt x="3322" y="774"/>
                  </a:lnTo>
                  <a:lnTo>
                    <a:pt x="3073" y="764"/>
                  </a:lnTo>
                  <a:lnTo>
                    <a:pt x="2833" y="747"/>
                  </a:lnTo>
                  <a:lnTo>
                    <a:pt x="2598" y="724"/>
                  </a:lnTo>
                  <a:lnTo>
                    <a:pt x="2372" y="696"/>
                  </a:lnTo>
                  <a:lnTo>
                    <a:pt x="2046" y="646"/>
                  </a:lnTo>
                  <a:lnTo>
                    <a:pt x="1643" y="565"/>
                  </a:lnTo>
                  <a:lnTo>
                    <a:pt x="1276" y="473"/>
                  </a:lnTo>
                  <a:lnTo>
                    <a:pt x="947" y="375"/>
                  </a:lnTo>
                  <a:lnTo>
                    <a:pt x="658" y="277"/>
                  </a:lnTo>
                  <a:lnTo>
                    <a:pt x="411" y="184"/>
                  </a:lnTo>
                  <a:lnTo>
                    <a:pt x="122" y="58"/>
                  </a:lnTo>
                  <a:lnTo>
                    <a:pt x="0" y="0"/>
                  </a:lnTo>
                  <a:lnTo>
                    <a:pt x="0" y="1"/>
                  </a:lnTo>
                  <a:lnTo>
                    <a:pt x="61" y="78"/>
                  </a:lnTo>
                  <a:lnTo>
                    <a:pt x="201" y="242"/>
                  </a:lnTo>
                  <a:lnTo>
                    <a:pt x="365" y="417"/>
                  </a:lnTo>
                  <a:lnTo>
                    <a:pt x="553" y="595"/>
                  </a:lnTo>
                  <a:lnTo>
                    <a:pt x="768" y="775"/>
                  </a:lnTo>
                  <a:lnTo>
                    <a:pt x="1010" y="953"/>
                  </a:lnTo>
                  <a:lnTo>
                    <a:pt x="1209" y="1079"/>
                  </a:lnTo>
                  <a:lnTo>
                    <a:pt x="1350" y="1160"/>
                  </a:lnTo>
                  <a:lnTo>
                    <a:pt x="1498" y="1239"/>
                  </a:lnTo>
                  <a:lnTo>
                    <a:pt x="1654" y="1314"/>
                  </a:lnTo>
                  <a:lnTo>
                    <a:pt x="1734" y="1349"/>
                  </a:lnTo>
                  <a:lnTo>
                    <a:pt x="6589" y="1349"/>
                  </a:lnTo>
                  <a:lnTo>
                    <a:pt x="6589" y="208"/>
                  </a:lnTo>
                  <a:close/>
                </a:path>
              </a:pathLst>
            </a:custGeom>
            <a:solidFill>
              <a:srgbClr val="3EA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1423988" y="2433638"/>
              <a:ext cx="668338" cy="282575"/>
            </a:xfrm>
            <a:custGeom>
              <a:avLst/>
              <a:gdLst>
                <a:gd name="T0" fmla="*/ 2106 w 2106"/>
                <a:gd name="T1" fmla="*/ 0 h 892"/>
                <a:gd name="T2" fmla="*/ 1969 w 2106"/>
                <a:gd name="T3" fmla="*/ 93 h 892"/>
                <a:gd name="T4" fmla="*/ 1695 w 2106"/>
                <a:gd name="T5" fmla="*/ 260 h 892"/>
                <a:gd name="T6" fmla="*/ 1420 w 2106"/>
                <a:gd name="T7" fmla="*/ 405 h 892"/>
                <a:gd name="T8" fmla="*/ 1149 w 2106"/>
                <a:gd name="T9" fmla="*/ 531 h 892"/>
                <a:gd name="T10" fmla="*/ 881 w 2106"/>
                <a:gd name="T11" fmla="*/ 640 h 892"/>
                <a:gd name="T12" fmla="*/ 619 w 2106"/>
                <a:gd name="T13" fmla="*/ 729 h 892"/>
                <a:gd name="T14" fmla="*/ 364 w 2106"/>
                <a:gd name="T15" fmla="*/ 805 h 892"/>
                <a:gd name="T16" fmla="*/ 119 w 2106"/>
                <a:gd name="T17" fmla="*/ 867 h 892"/>
                <a:gd name="T18" fmla="*/ 0 w 2106"/>
                <a:gd name="T19" fmla="*/ 892 h 892"/>
                <a:gd name="T20" fmla="*/ 125 w 2106"/>
                <a:gd name="T21" fmla="*/ 876 h 892"/>
                <a:gd name="T22" fmla="*/ 376 w 2106"/>
                <a:gd name="T23" fmla="*/ 841 h 892"/>
                <a:gd name="T24" fmla="*/ 633 w 2106"/>
                <a:gd name="T25" fmla="*/ 796 h 892"/>
                <a:gd name="T26" fmla="*/ 893 w 2106"/>
                <a:gd name="T27" fmla="*/ 743 h 892"/>
                <a:gd name="T28" fmla="*/ 1157 w 2106"/>
                <a:gd name="T29" fmla="*/ 680 h 892"/>
                <a:gd name="T30" fmla="*/ 1424 w 2106"/>
                <a:gd name="T31" fmla="*/ 605 h 892"/>
                <a:gd name="T32" fmla="*/ 1695 w 2106"/>
                <a:gd name="T33" fmla="*/ 523 h 892"/>
                <a:gd name="T34" fmla="*/ 1968 w 2106"/>
                <a:gd name="T35" fmla="*/ 428 h 892"/>
                <a:gd name="T36" fmla="*/ 2106 w 2106"/>
                <a:gd name="T37" fmla="*/ 376 h 892"/>
                <a:gd name="T38" fmla="*/ 2106 w 2106"/>
                <a:gd name="T39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06" h="892">
                  <a:moveTo>
                    <a:pt x="2106" y="0"/>
                  </a:moveTo>
                  <a:lnTo>
                    <a:pt x="1969" y="93"/>
                  </a:lnTo>
                  <a:lnTo>
                    <a:pt x="1695" y="260"/>
                  </a:lnTo>
                  <a:lnTo>
                    <a:pt x="1420" y="405"/>
                  </a:lnTo>
                  <a:lnTo>
                    <a:pt x="1149" y="531"/>
                  </a:lnTo>
                  <a:lnTo>
                    <a:pt x="881" y="640"/>
                  </a:lnTo>
                  <a:lnTo>
                    <a:pt x="619" y="729"/>
                  </a:lnTo>
                  <a:lnTo>
                    <a:pt x="364" y="805"/>
                  </a:lnTo>
                  <a:lnTo>
                    <a:pt x="119" y="867"/>
                  </a:lnTo>
                  <a:lnTo>
                    <a:pt x="0" y="892"/>
                  </a:lnTo>
                  <a:lnTo>
                    <a:pt x="125" y="876"/>
                  </a:lnTo>
                  <a:lnTo>
                    <a:pt x="376" y="841"/>
                  </a:lnTo>
                  <a:lnTo>
                    <a:pt x="633" y="796"/>
                  </a:lnTo>
                  <a:lnTo>
                    <a:pt x="893" y="743"/>
                  </a:lnTo>
                  <a:lnTo>
                    <a:pt x="1157" y="680"/>
                  </a:lnTo>
                  <a:lnTo>
                    <a:pt x="1424" y="605"/>
                  </a:lnTo>
                  <a:lnTo>
                    <a:pt x="1695" y="523"/>
                  </a:lnTo>
                  <a:lnTo>
                    <a:pt x="1968" y="428"/>
                  </a:lnTo>
                  <a:lnTo>
                    <a:pt x="2106" y="37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17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32" name="Freeform 708"/>
            <p:cNvSpPr>
              <a:spLocks/>
            </p:cNvSpPr>
            <p:nvPr userDrawn="1"/>
          </p:nvSpPr>
          <p:spPr bwMode="auto">
            <a:xfrm>
              <a:off x="1" y="2532063"/>
              <a:ext cx="508000" cy="407988"/>
            </a:xfrm>
            <a:custGeom>
              <a:avLst/>
              <a:gdLst>
                <a:gd name="T0" fmla="*/ 0 w 1597"/>
                <a:gd name="T1" fmla="*/ 0 h 1286"/>
                <a:gd name="T2" fmla="*/ 0 w 1597"/>
                <a:gd name="T3" fmla="*/ 1286 h 1286"/>
                <a:gd name="T4" fmla="*/ 1597 w 1597"/>
                <a:gd name="T5" fmla="*/ 1286 h 1286"/>
                <a:gd name="T6" fmla="*/ 1524 w 1597"/>
                <a:gd name="T7" fmla="*/ 1251 h 1286"/>
                <a:gd name="T8" fmla="*/ 1382 w 1597"/>
                <a:gd name="T9" fmla="*/ 1178 h 1286"/>
                <a:gd name="T10" fmla="*/ 1181 w 1597"/>
                <a:gd name="T11" fmla="*/ 1062 h 1286"/>
                <a:gd name="T12" fmla="*/ 936 w 1597"/>
                <a:gd name="T13" fmla="*/ 899 h 1286"/>
                <a:gd name="T14" fmla="*/ 713 w 1597"/>
                <a:gd name="T15" fmla="*/ 732 h 1286"/>
                <a:gd name="T16" fmla="*/ 515 w 1597"/>
                <a:gd name="T17" fmla="*/ 560 h 1286"/>
                <a:gd name="T18" fmla="*/ 340 w 1597"/>
                <a:gd name="T19" fmla="*/ 391 h 1286"/>
                <a:gd name="T20" fmla="*/ 188 w 1597"/>
                <a:gd name="T21" fmla="*/ 227 h 1286"/>
                <a:gd name="T22" fmla="*/ 57 w 1597"/>
                <a:gd name="T23" fmla="*/ 73 h 1286"/>
                <a:gd name="T24" fmla="*/ 0 w 1597"/>
                <a:gd name="T2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7" h="1286">
                  <a:moveTo>
                    <a:pt x="0" y="0"/>
                  </a:moveTo>
                  <a:lnTo>
                    <a:pt x="0" y="1286"/>
                  </a:lnTo>
                  <a:lnTo>
                    <a:pt x="1597" y="1286"/>
                  </a:lnTo>
                  <a:lnTo>
                    <a:pt x="1524" y="1251"/>
                  </a:lnTo>
                  <a:lnTo>
                    <a:pt x="1382" y="1178"/>
                  </a:lnTo>
                  <a:lnTo>
                    <a:pt x="1181" y="1062"/>
                  </a:lnTo>
                  <a:lnTo>
                    <a:pt x="936" y="899"/>
                  </a:lnTo>
                  <a:lnTo>
                    <a:pt x="713" y="732"/>
                  </a:lnTo>
                  <a:lnTo>
                    <a:pt x="515" y="560"/>
                  </a:lnTo>
                  <a:lnTo>
                    <a:pt x="340" y="391"/>
                  </a:lnTo>
                  <a:lnTo>
                    <a:pt x="188" y="227"/>
                  </a:lnTo>
                  <a:lnTo>
                    <a:pt x="57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833" y="92884"/>
            <a:ext cx="7692334" cy="82388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3471" y="4767263"/>
            <a:ext cx="4817058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t>Your Footer Here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7028" y="4767263"/>
            <a:ext cx="1371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2392B6-3E0B-4583-A4D5-7F190AD860A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725833" y="1028633"/>
            <a:ext cx="7692334" cy="36040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05372" y="4767263"/>
            <a:ext cx="1371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t>Your Date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536354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620" y="249503"/>
            <a:ext cx="3184276" cy="864096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63" y="740774"/>
            <a:ext cx="4812671" cy="3655219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796752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620" y="1167596"/>
            <a:ext cx="3184276" cy="3234147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>
              <a:buNone/>
              <a:defRPr sz="1400"/>
            </a:lvl1pPr>
            <a:lvl2pPr marL="404925" indent="0">
              <a:buNone/>
              <a:defRPr sz="1300"/>
            </a:lvl2pPr>
            <a:lvl3pPr marL="809599" indent="0">
              <a:buNone/>
              <a:defRPr sz="1100"/>
            </a:lvl3pPr>
            <a:lvl4pPr marL="1214396" indent="0">
              <a:buNone/>
              <a:defRPr sz="900"/>
            </a:lvl4pPr>
            <a:lvl5pPr marL="1619191" indent="0">
              <a:buNone/>
              <a:defRPr sz="900"/>
            </a:lvl5pPr>
            <a:lvl6pPr marL="2023863" indent="0">
              <a:buNone/>
              <a:defRPr sz="900"/>
            </a:lvl6pPr>
            <a:lvl7pPr marL="2428795" indent="0">
              <a:buNone/>
              <a:defRPr sz="900"/>
            </a:lvl7pPr>
            <a:lvl8pPr marL="2833531" indent="0">
              <a:buNone/>
              <a:defRPr sz="900"/>
            </a:lvl8pPr>
            <a:lvl9pPr marL="3238299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52802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10399-D75B-4F0C-A2A4-75B52BA1C292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18359910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0F49C-DF3D-4D96-861D-6128DD0E54ED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51785131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FCB86D-BF25-4E3B-A034-8B02EF90A0D8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1263640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8C0C5B-BBAD-4123-BAE9-25ADE7666132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61774950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FD489-0188-468B-9A82-3BFD5A171CC4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03677574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6593B5-47BB-4CBA-9B14-071B84E3B114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46060282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872D2-6477-4792-A073-28C2666B0500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60515322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300EF1-755A-4FB5-8F43-6FB5F5A572D7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82758560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2627FB-6803-4B3B-A59C-B6BDA4162600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2309499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791283" y="4078137"/>
            <a:ext cx="6724067" cy="913703"/>
          </a:xfrm>
        </p:spPr>
        <p:txBody>
          <a:bodyPr lIns="274320" rIns="91440" anchor="ctr">
            <a:noAutofit/>
          </a:bodyPr>
          <a:lstStyle>
            <a:lvl1pPr marL="0" indent="0" algn="r">
              <a:buNone/>
              <a:defRPr sz="3600">
                <a:solidFill>
                  <a:srgbClr val="57C3C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10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1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grpSp>
        <p:nvGrpSpPr>
          <p:cNvPr id="7" name="Group 7"/>
          <p:cNvGrpSpPr/>
          <p:nvPr userDrawn="1"/>
        </p:nvGrpSpPr>
        <p:grpSpPr>
          <a:xfrm>
            <a:off x="1" y="-1"/>
            <a:ext cx="9143999" cy="4364478"/>
            <a:chOff x="1" y="0"/>
            <a:chExt cx="2092325" cy="1341438"/>
          </a:xfrm>
        </p:grpSpPr>
        <p:sp>
          <p:nvSpPr>
            <p:cNvPr id="8" name="Freeform 704"/>
            <p:cNvSpPr>
              <a:spLocks/>
            </p:cNvSpPr>
            <p:nvPr userDrawn="1"/>
          </p:nvSpPr>
          <p:spPr bwMode="auto">
            <a:xfrm>
              <a:off x="884238" y="42863"/>
              <a:ext cx="1208088" cy="800100"/>
            </a:xfrm>
            <a:custGeom>
              <a:avLst/>
              <a:gdLst>
                <a:gd name="T0" fmla="*/ 3804 w 3804"/>
                <a:gd name="T1" fmla="*/ 0 h 2520"/>
                <a:gd name="T2" fmla="*/ 3661 w 3804"/>
                <a:gd name="T3" fmla="*/ 28 h 2520"/>
                <a:gd name="T4" fmla="*/ 3381 w 3804"/>
                <a:gd name="T5" fmla="*/ 91 h 2520"/>
                <a:gd name="T6" fmla="*/ 3106 w 3804"/>
                <a:gd name="T7" fmla="*/ 159 h 2520"/>
                <a:gd name="T8" fmla="*/ 2839 w 3804"/>
                <a:gd name="T9" fmla="*/ 233 h 2520"/>
                <a:gd name="T10" fmla="*/ 2577 w 3804"/>
                <a:gd name="T11" fmla="*/ 313 h 2520"/>
                <a:gd name="T12" fmla="*/ 2321 w 3804"/>
                <a:gd name="T13" fmla="*/ 398 h 2520"/>
                <a:gd name="T14" fmla="*/ 2072 w 3804"/>
                <a:gd name="T15" fmla="*/ 488 h 2520"/>
                <a:gd name="T16" fmla="*/ 1829 w 3804"/>
                <a:gd name="T17" fmla="*/ 584 h 2520"/>
                <a:gd name="T18" fmla="*/ 1592 w 3804"/>
                <a:gd name="T19" fmla="*/ 684 h 2520"/>
                <a:gd name="T20" fmla="*/ 1360 w 3804"/>
                <a:gd name="T21" fmla="*/ 787 h 2520"/>
                <a:gd name="T22" fmla="*/ 1135 w 3804"/>
                <a:gd name="T23" fmla="*/ 895 h 2520"/>
                <a:gd name="T24" fmla="*/ 915 w 3804"/>
                <a:gd name="T25" fmla="*/ 1006 h 2520"/>
                <a:gd name="T26" fmla="*/ 597 w 3804"/>
                <a:gd name="T27" fmla="*/ 1180 h 2520"/>
                <a:gd name="T28" fmla="*/ 192 w 3804"/>
                <a:gd name="T29" fmla="*/ 1420 h 2520"/>
                <a:gd name="T30" fmla="*/ 0 w 3804"/>
                <a:gd name="T31" fmla="*/ 1545 h 2520"/>
                <a:gd name="T32" fmla="*/ 76 w 3804"/>
                <a:gd name="T33" fmla="*/ 1533 h 2520"/>
                <a:gd name="T34" fmla="*/ 248 w 3804"/>
                <a:gd name="T35" fmla="*/ 1513 h 2520"/>
                <a:gd name="T36" fmla="*/ 443 w 3804"/>
                <a:gd name="T37" fmla="*/ 1496 h 2520"/>
                <a:gd name="T38" fmla="*/ 655 w 3804"/>
                <a:gd name="T39" fmla="*/ 1485 h 2520"/>
                <a:gd name="T40" fmla="*/ 884 w 3804"/>
                <a:gd name="T41" fmla="*/ 1482 h 2520"/>
                <a:gd name="T42" fmla="*/ 1127 w 3804"/>
                <a:gd name="T43" fmla="*/ 1487 h 2520"/>
                <a:gd name="T44" fmla="*/ 1381 w 3804"/>
                <a:gd name="T45" fmla="*/ 1504 h 2520"/>
                <a:gd name="T46" fmla="*/ 1642 w 3804"/>
                <a:gd name="T47" fmla="*/ 1533 h 2520"/>
                <a:gd name="T48" fmla="*/ 1909 w 3804"/>
                <a:gd name="T49" fmla="*/ 1576 h 2520"/>
                <a:gd name="T50" fmla="*/ 2179 w 3804"/>
                <a:gd name="T51" fmla="*/ 1635 h 2520"/>
                <a:gd name="T52" fmla="*/ 2447 w 3804"/>
                <a:gd name="T53" fmla="*/ 1712 h 2520"/>
                <a:gd name="T54" fmla="*/ 2715 w 3804"/>
                <a:gd name="T55" fmla="*/ 1807 h 2520"/>
                <a:gd name="T56" fmla="*/ 2910 w 3804"/>
                <a:gd name="T57" fmla="*/ 1893 h 2520"/>
                <a:gd name="T58" fmla="*/ 3039 w 3804"/>
                <a:gd name="T59" fmla="*/ 1957 h 2520"/>
                <a:gd name="T60" fmla="*/ 3166 w 3804"/>
                <a:gd name="T61" fmla="*/ 2027 h 2520"/>
                <a:gd name="T62" fmla="*/ 3288 w 3804"/>
                <a:gd name="T63" fmla="*/ 2102 h 2520"/>
                <a:gd name="T64" fmla="*/ 3410 w 3804"/>
                <a:gd name="T65" fmla="*/ 2183 h 2520"/>
                <a:gd name="T66" fmla="*/ 3526 w 3804"/>
                <a:gd name="T67" fmla="*/ 2271 h 2520"/>
                <a:gd name="T68" fmla="*/ 3641 w 3804"/>
                <a:gd name="T69" fmla="*/ 2366 h 2520"/>
                <a:gd name="T70" fmla="*/ 3750 w 3804"/>
                <a:gd name="T71" fmla="*/ 2467 h 2520"/>
                <a:gd name="T72" fmla="*/ 3804 w 3804"/>
                <a:gd name="T73" fmla="*/ 2520 h 2520"/>
                <a:gd name="T74" fmla="*/ 3804 w 3804"/>
                <a:gd name="T75" fmla="*/ 0 h 2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04" h="2520">
                  <a:moveTo>
                    <a:pt x="3804" y="0"/>
                  </a:moveTo>
                  <a:lnTo>
                    <a:pt x="3661" y="28"/>
                  </a:lnTo>
                  <a:lnTo>
                    <a:pt x="3381" y="91"/>
                  </a:lnTo>
                  <a:lnTo>
                    <a:pt x="3106" y="159"/>
                  </a:lnTo>
                  <a:lnTo>
                    <a:pt x="2839" y="233"/>
                  </a:lnTo>
                  <a:lnTo>
                    <a:pt x="2577" y="313"/>
                  </a:lnTo>
                  <a:lnTo>
                    <a:pt x="2321" y="398"/>
                  </a:lnTo>
                  <a:lnTo>
                    <a:pt x="2072" y="488"/>
                  </a:lnTo>
                  <a:lnTo>
                    <a:pt x="1829" y="584"/>
                  </a:lnTo>
                  <a:lnTo>
                    <a:pt x="1592" y="684"/>
                  </a:lnTo>
                  <a:lnTo>
                    <a:pt x="1360" y="787"/>
                  </a:lnTo>
                  <a:lnTo>
                    <a:pt x="1135" y="895"/>
                  </a:lnTo>
                  <a:lnTo>
                    <a:pt x="915" y="1006"/>
                  </a:lnTo>
                  <a:lnTo>
                    <a:pt x="597" y="1180"/>
                  </a:lnTo>
                  <a:lnTo>
                    <a:pt x="192" y="1420"/>
                  </a:lnTo>
                  <a:lnTo>
                    <a:pt x="0" y="1545"/>
                  </a:lnTo>
                  <a:lnTo>
                    <a:pt x="76" y="1533"/>
                  </a:lnTo>
                  <a:lnTo>
                    <a:pt x="248" y="1513"/>
                  </a:lnTo>
                  <a:lnTo>
                    <a:pt x="443" y="1496"/>
                  </a:lnTo>
                  <a:lnTo>
                    <a:pt x="655" y="1485"/>
                  </a:lnTo>
                  <a:lnTo>
                    <a:pt x="884" y="1482"/>
                  </a:lnTo>
                  <a:lnTo>
                    <a:pt x="1127" y="1487"/>
                  </a:lnTo>
                  <a:lnTo>
                    <a:pt x="1381" y="1504"/>
                  </a:lnTo>
                  <a:lnTo>
                    <a:pt x="1642" y="1533"/>
                  </a:lnTo>
                  <a:lnTo>
                    <a:pt x="1909" y="1576"/>
                  </a:lnTo>
                  <a:lnTo>
                    <a:pt x="2179" y="1635"/>
                  </a:lnTo>
                  <a:lnTo>
                    <a:pt x="2447" y="1712"/>
                  </a:lnTo>
                  <a:lnTo>
                    <a:pt x="2715" y="1807"/>
                  </a:lnTo>
                  <a:lnTo>
                    <a:pt x="2910" y="1893"/>
                  </a:lnTo>
                  <a:lnTo>
                    <a:pt x="3039" y="1957"/>
                  </a:lnTo>
                  <a:lnTo>
                    <a:pt x="3166" y="2027"/>
                  </a:lnTo>
                  <a:lnTo>
                    <a:pt x="3288" y="2102"/>
                  </a:lnTo>
                  <a:lnTo>
                    <a:pt x="3410" y="2183"/>
                  </a:lnTo>
                  <a:lnTo>
                    <a:pt x="3526" y="2271"/>
                  </a:lnTo>
                  <a:lnTo>
                    <a:pt x="3641" y="2366"/>
                  </a:lnTo>
                  <a:lnTo>
                    <a:pt x="3750" y="2467"/>
                  </a:lnTo>
                  <a:lnTo>
                    <a:pt x="3804" y="2520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17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3" name="Freeform 705"/>
            <p:cNvSpPr>
              <a:spLocks/>
            </p:cNvSpPr>
            <p:nvPr userDrawn="1"/>
          </p:nvSpPr>
          <p:spPr bwMode="auto">
            <a:xfrm>
              <a:off x="1" y="93663"/>
              <a:ext cx="687388" cy="215900"/>
            </a:xfrm>
            <a:custGeom>
              <a:avLst/>
              <a:gdLst>
                <a:gd name="T0" fmla="*/ 0 w 2165"/>
                <a:gd name="T1" fmla="*/ 681 h 681"/>
                <a:gd name="T2" fmla="*/ 161 w 2165"/>
                <a:gd name="T3" fmla="*/ 645 h 681"/>
                <a:gd name="T4" fmla="*/ 593 w 2165"/>
                <a:gd name="T5" fmla="*/ 557 h 681"/>
                <a:gd name="T6" fmla="*/ 1147 w 2165"/>
                <a:gd name="T7" fmla="*/ 456 h 681"/>
                <a:gd name="T8" fmla="*/ 1802 w 2165"/>
                <a:gd name="T9" fmla="*/ 353 h 681"/>
                <a:gd name="T10" fmla="*/ 2165 w 2165"/>
                <a:gd name="T11" fmla="*/ 304 h 681"/>
                <a:gd name="T12" fmla="*/ 2060 w 2165"/>
                <a:gd name="T13" fmla="*/ 277 h 681"/>
                <a:gd name="T14" fmla="*/ 1809 w 2165"/>
                <a:gd name="T15" fmla="*/ 226 h 681"/>
                <a:gd name="T16" fmla="*/ 1525 w 2165"/>
                <a:gd name="T17" fmla="*/ 178 h 681"/>
                <a:gd name="T18" fmla="*/ 1221 w 2165"/>
                <a:gd name="T19" fmla="*/ 134 h 681"/>
                <a:gd name="T20" fmla="*/ 757 w 2165"/>
                <a:gd name="T21" fmla="*/ 77 h 681"/>
                <a:gd name="T22" fmla="*/ 205 w 2165"/>
                <a:gd name="T23" fmla="*/ 18 h 681"/>
                <a:gd name="T24" fmla="*/ 0 w 2165"/>
                <a:gd name="T25" fmla="*/ 0 h 681"/>
                <a:gd name="T26" fmla="*/ 0 w 2165"/>
                <a:gd name="T27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5" h="681">
                  <a:moveTo>
                    <a:pt x="0" y="681"/>
                  </a:moveTo>
                  <a:lnTo>
                    <a:pt x="161" y="645"/>
                  </a:lnTo>
                  <a:lnTo>
                    <a:pt x="593" y="557"/>
                  </a:lnTo>
                  <a:lnTo>
                    <a:pt x="1147" y="456"/>
                  </a:lnTo>
                  <a:lnTo>
                    <a:pt x="1802" y="353"/>
                  </a:lnTo>
                  <a:lnTo>
                    <a:pt x="2165" y="304"/>
                  </a:lnTo>
                  <a:lnTo>
                    <a:pt x="2060" y="277"/>
                  </a:lnTo>
                  <a:lnTo>
                    <a:pt x="1809" y="226"/>
                  </a:lnTo>
                  <a:lnTo>
                    <a:pt x="1525" y="178"/>
                  </a:lnTo>
                  <a:lnTo>
                    <a:pt x="1221" y="134"/>
                  </a:lnTo>
                  <a:lnTo>
                    <a:pt x="757" y="77"/>
                  </a:lnTo>
                  <a:lnTo>
                    <a:pt x="205" y="18"/>
                  </a:lnTo>
                  <a:lnTo>
                    <a:pt x="0" y="0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rgbClr val="17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4" name="Freeform 706"/>
            <p:cNvSpPr>
              <a:spLocks/>
            </p:cNvSpPr>
            <p:nvPr userDrawn="1"/>
          </p:nvSpPr>
          <p:spPr bwMode="auto">
            <a:xfrm>
              <a:off x="1" y="163513"/>
              <a:ext cx="1181100" cy="623888"/>
            </a:xfrm>
            <a:custGeom>
              <a:avLst/>
              <a:gdLst>
                <a:gd name="T0" fmla="*/ 0 w 3718"/>
                <a:gd name="T1" fmla="*/ 1962 h 1962"/>
                <a:gd name="T2" fmla="*/ 161 w 3718"/>
                <a:gd name="T3" fmla="*/ 1860 h 1962"/>
                <a:gd name="T4" fmla="*/ 525 w 3718"/>
                <a:gd name="T5" fmla="*/ 1635 h 1962"/>
                <a:gd name="T6" fmla="*/ 937 w 3718"/>
                <a:gd name="T7" fmla="*/ 1390 h 1962"/>
                <a:gd name="T8" fmla="*/ 1389 w 3718"/>
                <a:gd name="T9" fmla="*/ 1131 h 1962"/>
                <a:gd name="T10" fmla="*/ 1873 w 3718"/>
                <a:gd name="T11" fmla="*/ 867 h 1962"/>
                <a:gd name="T12" fmla="*/ 2382 w 3718"/>
                <a:gd name="T13" fmla="*/ 604 h 1962"/>
                <a:gd name="T14" fmla="*/ 2909 w 3718"/>
                <a:gd name="T15" fmla="*/ 349 h 1962"/>
                <a:gd name="T16" fmla="*/ 3447 w 3718"/>
                <a:gd name="T17" fmla="*/ 110 h 1962"/>
                <a:gd name="T18" fmla="*/ 3718 w 3718"/>
                <a:gd name="T19" fmla="*/ 0 h 1962"/>
                <a:gd name="T20" fmla="*/ 3404 w 3718"/>
                <a:gd name="T21" fmla="*/ 19 h 1962"/>
                <a:gd name="T22" fmla="*/ 2795 w 3718"/>
                <a:gd name="T23" fmla="*/ 73 h 1962"/>
                <a:gd name="T24" fmla="*/ 2218 w 3718"/>
                <a:gd name="T25" fmla="*/ 138 h 1962"/>
                <a:gd name="T26" fmla="*/ 1682 w 3718"/>
                <a:gd name="T27" fmla="*/ 212 h 1962"/>
                <a:gd name="T28" fmla="*/ 1195 w 3718"/>
                <a:gd name="T29" fmla="*/ 290 h 1962"/>
                <a:gd name="T30" fmla="*/ 764 w 3718"/>
                <a:gd name="T31" fmla="*/ 367 h 1962"/>
                <a:gd name="T32" fmla="*/ 236 w 3718"/>
                <a:gd name="T33" fmla="*/ 471 h 1962"/>
                <a:gd name="T34" fmla="*/ 0 w 3718"/>
                <a:gd name="T35" fmla="*/ 524 h 1962"/>
                <a:gd name="T36" fmla="*/ 0 w 3718"/>
                <a:gd name="T37" fmla="*/ 1962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18" h="1962">
                  <a:moveTo>
                    <a:pt x="0" y="1962"/>
                  </a:moveTo>
                  <a:lnTo>
                    <a:pt x="161" y="1860"/>
                  </a:lnTo>
                  <a:lnTo>
                    <a:pt x="525" y="1635"/>
                  </a:lnTo>
                  <a:lnTo>
                    <a:pt x="937" y="1390"/>
                  </a:lnTo>
                  <a:lnTo>
                    <a:pt x="1389" y="1131"/>
                  </a:lnTo>
                  <a:lnTo>
                    <a:pt x="1873" y="867"/>
                  </a:lnTo>
                  <a:lnTo>
                    <a:pt x="2382" y="604"/>
                  </a:lnTo>
                  <a:lnTo>
                    <a:pt x="2909" y="349"/>
                  </a:lnTo>
                  <a:lnTo>
                    <a:pt x="3447" y="110"/>
                  </a:lnTo>
                  <a:lnTo>
                    <a:pt x="3718" y="0"/>
                  </a:lnTo>
                  <a:lnTo>
                    <a:pt x="3404" y="19"/>
                  </a:lnTo>
                  <a:lnTo>
                    <a:pt x="2795" y="73"/>
                  </a:lnTo>
                  <a:lnTo>
                    <a:pt x="2218" y="138"/>
                  </a:lnTo>
                  <a:lnTo>
                    <a:pt x="1682" y="212"/>
                  </a:lnTo>
                  <a:lnTo>
                    <a:pt x="1195" y="290"/>
                  </a:lnTo>
                  <a:lnTo>
                    <a:pt x="764" y="367"/>
                  </a:lnTo>
                  <a:lnTo>
                    <a:pt x="236" y="471"/>
                  </a:lnTo>
                  <a:lnTo>
                    <a:pt x="0" y="524"/>
                  </a:lnTo>
                  <a:lnTo>
                    <a:pt x="0" y="1962"/>
                  </a:lnTo>
                  <a:close/>
                </a:path>
              </a:pathLst>
            </a:custGeom>
            <a:solidFill>
              <a:srgbClr val="307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5" name="Freeform 707"/>
            <p:cNvSpPr>
              <a:spLocks/>
            </p:cNvSpPr>
            <p:nvPr userDrawn="1"/>
          </p:nvSpPr>
          <p:spPr bwMode="auto">
            <a:xfrm>
              <a:off x="1" y="0"/>
              <a:ext cx="2092325" cy="1341438"/>
            </a:xfrm>
            <a:custGeom>
              <a:avLst/>
              <a:gdLst>
                <a:gd name="T0" fmla="*/ 6563 w 6589"/>
                <a:gd name="T1" fmla="*/ 0 h 4226"/>
                <a:gd name="T2" fmla="*/ 5859 w 6589"/>
                <a:gd name="T3" fmla="*/ 0 h 4226"/>
                <a:gd name="T4" fmla="*/ 5699 w 6589"/>
                <a:gd name="T5" fmla="*/ 18 h 4226"/>
                <a:gd name="T6" fmla="*/ 5361 w 6589"/>
                <a:gd name="T7" fmla="*/ 75 h 4226"/>
                <a:gd name="T8" fmla="*/ 5002 w 6589"/>
                <a:gd name="T9" fmla="*/ 157 h 4226"/>
                <a:gd name="T10" fmla="*/ 4621 w 6589"/>
                <a:gd name="T11" fmla="*/ 264 h 4226"/>
                <a:gd name="T12" fmla="*/ 4221 w 6589"/>
                <a:gd name="T13" fmla="*/ 396 h 4226"/>
                <a:gd name="T14" fmla="*/ 3800 w 6589"/>
                <a:gd name="T15" fmla="*/ 553 h 4226"/>
                <a:gd name="T16" fmla="*/ 3360 w 6589"/>
                <a:gd name="T17" fmla="*/ 735 h 4226"/>
                <a:gd name="T18" fmla="*/ 2901 w 6589"/>
                <a:gd name="T19" fmla="*/ 941 h 4226"/>
                <a:gd name="T20" fmla="*/ 2662 w 6589"/>
                <a:gd name="T21" fmla="*/ 1055 h 4226"/>
                <a:gd name="T22" fmla="*/ 2464 w 6589"/>
                <a:gd name="T23" fmla="*/ 1151 h 4226"/>
                <a:gd name="T24" fmla="*/ 2077 w 6589"/>
                <a:gd name="T25" fmla="*/ 1348 h 4226"/>
                <a:gd name="T26" fmla="*/ 1703 w 6589"/>
                <a:gd name="T27" fmla="*/ 1546 h 4226"/>
                <a:gd name="T28" fmla="*/ 1344 w 6589"/>
                <a:gd name="T29" fmla="*/ 1744 h 4226"/>
                <a:gd name="T30" fmla="*/ 839 w 6589"/>
                <a:gd name="T31" fmla="*/ 2034 h 4226"/>
                <a:gd name="T32" fmla="*/ 248 w 6589"/>
                <a:gd name="T33" fmla="*/ 2392 h 4226"/>
                <a:gd name="T34" fmla="*/ 0 w 6589"/>
                <a:gd name="T35" fmla="*/ 2548 h 4226"/>
                <a:gd name="T36" fmla="*/ 0 w 6589"/>
                <a:gd name="T37" fmla="*/ 4226 h 4226"/>
                <a:gd name="T38" fmla="*/ 94 w 6589"/>
                <a:gd name="T39" fmla="*/ 4104 h 4226"/>
                <a:gd name="T40" fmla="*/ 303 w 6589"/>
                <a:gd name="T41" fmla="*/ 3844 h 4226"/>
                <a:gd name="T42" fmla="*/ 538 w 6589"/>
                <a:gd name="T43" fmla="*/ 3567 h 4226"/>
                <a:gd name="T44" fmla="*/ 802 w 6589"/>
                <a:gd name="T45" fmla="*/ 3279 h 4226"/>
                <a:gd name="T46" fmla="*/ 1094 w 6589"/>
                <a:gd name="T47" fmla="*/ 2981 h 4226"/>
                <a:gd name="T48" fmla="*/ 1413 w 6589"/>
                <a:gd name="T49" fmla="*/ 2678 h 4226"/>
                <a:gd name="T50" fmla="*/ 1761 w 6589"/>
                <a:gd name="T51" fmla="*/ 2375 h 4226"/>
                <a:gd name="T52" fmla="*/ 2139 w 6589"/>
                <a:gd name="T53" fmla="*/ 2072 h 4226"/>
                <a:gd name="T54" fmla="*/ 2441 w 6589"/>
                <a:gd name="T55" fmla="*/ 1850 h 4226"/>
                <a:gd name="T56" fmla="*/ 2652 w 6589"/>
                <a:gd name="T57" fmla="*/ 1703 h 4226"/>
                <a:gd name="T58" fmla="*/ 2869 w 6589"/>
                <a:gd name="T59" fmla="*/ 1558 h 4226"/>
                <a:gd name="T60" fmla="*/ 3095 w 6589"/>
                <a:gd name="T61" fmla="*/ 1417 h 4226"/>
                <a:gd name="T62" fmla="*/ 3328 w 6589"/>
                <a:gd name="T63" fmla="*/ 1280 h 4226"/>
                <a:gd name="T64" fmla="*/ 3569 w 6589"/>
                <a:gd name="T65" fmla="*/ 1145 h 4226"/>
                <a:gd name="T66" fmla="*/ 3817 w 6589"/>
                <a:gd name="T67" fmla="*/ 1015 h 4226"/>
                <a:gd name="T68" fmla="*/ 4072 w 6589"/>
                <a:gd name="T69" fmla="*/ 890 h 4226"/>
                <a:gd name="T70" fmla="*/ 4336 w 6589"/>
                <a:gd name="T71" fmla="*/ 769 h 4226"/>
                <a:gd name="T72" fmla="*/ 4608 w 6589"/>
                <a:gd name="T73" fmla="*/ 655 h 4226"/>
                <a:gd name="T74" fmla="*/ 4886 w 6589"/>
                <a:gd name="T75" fmla="*/ 546 h 4226"/>
                <a:gd name="T76" fmla="*/ 5173 w 6589"/>
                <a:gd name="T77" fmla="*/ 444 h 4226"/>
                <a:gd name="T78" fmla="*/ 5468 w 6589"/>
                <a:gd name="T79" fmla="*/ 348 h 4226"/>
                <a:gd name="T80" fmla="*/ 5771 w 6589"/>
                <a:gd name="T81" fmla="*/ 259 h 4226"/>
                <a:gd name="T82" fmla="*/ 6081 w 6589"/>
                <a:gd name="T83" fmla="*/ 179 h 4226"/>
                <a:gd name="T84" fmla="*/ 6400 w 6589"/>
                <a:gd name="T85" fmla="*/ 106 h 4226"/>
                <a:gd name="T86" fmla="*/ 6563 w 6589"/>
                <a:gd name="T87" fmla="*/ 73 h 4226"/>
                <a:gd name="T88" fmla="*/ 6589 w 6589"/>
                <a:gd name="T89" fmla="*/ 71 h 4226"/>
                <a:gd name="T90" fmla="*/ 6589 w 6589"/>
                <a:gd name="T91" fmla="*/ 0 h 4226"/>
                <a:gd name="T92" fmla="*/ 6563 w 6589"/>
                <a:gd name="T93" fmla="*/ 0 h 4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89" h="4226">
                  <a:moveTo>
                    <a:pt x="6563" y="0"/>
                  </a:moveTo>
                  <a:lnTo>
                    <a:pt x="5859" y="0"/>
                  </a:lnTo>
                  <a:lnTo>
                    <a:pt x="5699" y="18"/>
                  </a:lnTo>
                  <a:lnTo>
                    <a:pt x="5361" y="75"/>
                  </a:lnTo>
                  <a:lnTo>
                    <a:pt x="5002" y="157"/>
                  </a:lnTo>
                  <a:lnTo>
                    <a:pt x="4621" y="264"/>
                  </a:lnTo>
                  <a:lnTo>
                    <a:pt x="4221" y="396"/>
                  </a:lnTo>
                  <a:lnTo>
                    <a:pt x="3800" y="553"/>
                  </a:lnTo>
                  <a:lnTo>
                    <a:pt x="3360" y="735"/>
                  </a:lnTo>
                  <a:lnTo>
                    <a:pt x="2901" y="941"/>
                  </a:lnTo>
                  <a:lnTo>
                    <a:pt x="2662" y="1055"/>
                  </a:lnTo>
                  <a:lnTo>
                    <a:pt x="2464" y="1151"/>
                  </a:lnTo>
                  <a:lnTo>
                    <a:pt x="2077" y="1348"/>
                  </a:lnTo>
                  <a:lnTo>
                    <a:pt x="1703" y="1546"/>
                  </a:lnTo>
                  <a:lnTo>
                    <a:pt x="1344" y="1744"/>
                  </a:lnTo>
                  <a:lnTo>
                    <a:pt x="839" y="2034"/>
                  </a:lnTo>
                  <a:lnTo>
                    <a:pt x="248" y="2392"/>
                  </a:lnTo>
                  <a:lnTo>
                    <a:pt x="0" y="2548"/>
                  </a:lnTo>
                  <a:lnTo>
                    <a:pt x="0" y="4226"/>
                  </a:lnTo>
                  <a:lnTo>
                    <a:pt x="94" y="4104"/>
                  </a:lnTo>
                  <a:lnTo>
                    <a:pt x="303" y="3844"/>
                  </a:lnTo>
                  <a:lnTo>
                    <a:pt x="538" y="3567"/>
                  </a:lnTo>
                  <a:lnTo>
                    <a:pt x="802" y="3279"/>
                  </a:lnTo>
                  <a:lnTo>
                    <a:pt x="1094" y="2981"/>
                  </a:lnTo>
                  <a:lnTo>
                    <a:pt x="1413" y="2678"/>
                  </a:lnTo>
                  <a:lnTo>
                    <a:pt x="1761" y="2375"/>
                  </a:lnTo>
                  <a:lnTo>
                    <a:pt x="2139" y="2072"/>
                  </a:lnTo>
                  <a:lnTo>
                    <a:pt x="2441" y="1850"/>
                  </a:lnTo>
                  <a:lnTo>
                    <a:pt x="2652" y="1703"/>
                  </a:lnTo>
                  <a:lnTo>
                    <a:pt x="2869" y="1558"/>
                  </a:lnTo>
                  <a:lnTo>
                    <a:pt x="3095" y="1417"/>
                  </a:lnTo>
                  <a:lnTo>
                    <a:pt x="3328" y="1280"/>
                  </a:lnTo>
                  <a:lnTo>
                    <a:pt x="3569" y="1145"/>
                  </a:lnTo>
                  <a:lnTo>
                    <a:pt x="3817" y="1015"/>
                  </a:lnTo>
                  <a:lnTo>
                    <a:pt x="4072" y="890"/>
                  </a:lnTo>
                  <a:lnTo>
                    <a:pt x="4336" y="769"/>
                  </a:lnTo>
                  <a:lnTo>
                    <a:pt x="4608" y="655"/>
                  </a:lnTo>
                  <a:lnTo>
                    <a:pt x="4886" y="546"/>
                  </a:lnTo>
                  <a:lnTo>
                    <a:pt x="5173" y="444"/>
                  </a:lnTo>
                  <a:lnTo>
                    <a:pt x="5468" y="348"/>
                  </a:lnTo>
                  <a:lnTo>
                    <a:pt x="5771" y="259"/>
                  </a:lnTo>
                  <a:lnTo>
                    <a:pt x="6081" y="179"/>
                  </a:lnTo>
                  <a:lnTo>
                    <a:pt x="6400" y="106"/>
                  </a:lnTo>
                  <a:lnTo>
                    <a:pt x="6563" y="73"/>
                  </a:lnTo>
                  <a:lnTo>
                    <a:pt x="6589" y="71"/>
                  </a:lnTo>
                  <a:lnTo>
                    <a:pt x="6589" y="0"/>
                  </a:lnTo>
                  <a:lnTo>
                    <a:pt x="6563" y="0"/>
                  </a:lnTo>
                  <a:close/>
                </a:path>
              </a:pathLst>
            </a:custGeom>
            <a:solidFill>
              <a:srgbClr val="57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791284" y="2774085"/>
            <a:ext cx="6724064" cy="1289312"/>
          </a:xfrm>
        </p:spPr>
        <p:txBody>
          <a:bodyPr lIns="274320" anchor="b">
            <a:noAutofit/>
          </a:bodyPr>
          <a:lstStyle>
            <a:lvl1pPr algn="r">
              <a:defRPr sz="4400" b="1">
                <a:solidFill>
                  <a:srgbClr val="172334"/>
                </a:solidFill>
                <a:latin typeface="+mn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56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92" y="740774"/>
            <a:ext cx="4992555" cy="3655219"/>
          </a:xfrm>
          <a:prstGeom prst="rect">
            <a:avLst/>
          </a:prstGeom>
        </p:spPr>
        <p:txBody>
          <a:bodyPr lIns="77925" tIns="38963" rIns="77925" bIns="38963">
            <a:normAutofit/>
          </a:bodyPr>
          <a:lstStyle>
            <a:lvl1pPr marL="0" indent="0">
              <a:buNone/>
              <a:defRPr sz="1700" b="0"/>
            </a:lvl1pPr>
            <a:lvl2pPr marL="404925" indent="0">
              <a:buNone/>
              <a:defRPr sz="2500"/>
            </a:lvl2pPr>
            <a:lvl3pPr marL="809599" indent="0">
              <a:buNone/>
              <a:defRPr sz="2100"/>
            </a:lvl3pPr>
            <a:lvl4pPr marL="1214396" indent="0">
              <a:buNone/>
              <a:defRPr sz="1800"/>
            </a:lvl4pPr>
            <a:lvl5pPr marL="1619191" indent="0">
              <a:buNone/>
              <a:defRPr sz="1800"/>
            </a:lvl5pPr>
            <a:lvl6pPr marL="2023863" indent="0">
              <a:buNone/>
              <a:defRPr sz="1800"/>
            </a:lvl6pPr>
            <a:lvl7pPr marL="2428795" indent="0">
              <a:buNone/>
              <a:defRPr sz="1800"/>
            </a:lvl7pPr>
            <a:lvl8pPr marL="2833531" indent="0">
              <a:buNone/>
              <a:defRPr sz="1800"/>
            </a:lvl8pPr>
            <a:lvl9pPr marL="3238299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620" y="249503"/>
            <a:ext cx="3184276" cy="864096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620" y="1167596"/>
            <a:ext cx="3184276" cy="3234147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>
              <a:buNone/>
              <a:defRPr sz="1400"/>
            </a:lvl1pPr>
            <a:lvl2pPr marL="404925" indent="0">
              <a:buNone/>
              <a:defRPr sz="1300"/>
            </a:lvl2pPr>
            <a:lvl3pPr marL="809599" indent="0">
              <a:buNone/>
              <a:defRPr sz="1100"/>
            </a:lvl3pPr>
            <a:lvl4pPr marL="1214396" indent="0">
              <a:buNone/>
              <a:defRPr sz="900"/>
            </a:lvl4pPr>
            <a:lvl5pPr marL="1619191" indent="0">
              <a:buNone/>
              <a:defRPr sz="900"/>
            </a:lvl5pPr>
            <a:lvl6pPr marL="2023863" indent="0">
              <a:buNone/>
              <a:defRPr sz="900"/>
            </a:lvl6pPr>
            <a:lvl7pPr marL="2428795" indent="0">
              <a:buNone/>
              <a:defRPr sz="900"/>
            </a:lvl7pPr>
            <a:lvl8pPr marL="2833531" indent="0">
              <a:buNone/>
              <a:defRPr sz="900"/>
            </a:lvl8pPr>
            <a:lvl9pPr marL="3238299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173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649" y="2146559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0" t="4761" r="261"/>
          <a:stretch/>
        </p:blipFill>
        <p:spPr>
          <a:xfrm>
            <a:off x="4" y="4"/>
            <a:ext cx="9144002" cy="47319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 userDrawn="1"/>
        </p:nvSpPr>
        <p:spPr>
          <a:xfrm>
            <a:off x="-14207" y="0"/>
            <a:ext cx="9158213" cy="4731996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41" tIns="53782" rIns="107441" bIns="53782" rtlCol="0" anchor="ctr"/>
          <a:lstStyle/>
          <a:p>
            <a:pPr marL="0" marR="0" lvl="0" indent="0" algn="ctr" defTabSz="10705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59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310" indent="-23431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33" indent="-224966">
              <a:buClr>
                <a:schemeClr val="accent5"/>
              </a:buClr>
              <a:buFont typeface="Arial"/>
              <a:buChar char="•"/>
              <a:defRPr/>
            </a:lvl2pPr>
            <a:lvl3pPr marL="642761" indent="-160690">
              <a:buClr>
                <a:schemeClr val="accent5"/>
              </a:buClr>
              <a:buFont typeface="Arial"/>
              <a:buChar char="•"/>
              <a:defRPr/>
            </a:lvl3pPr>
            <a:lvl4pPr marL="803451" indent="-16069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1083" indent="-20785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33" indent="-224966">
              <a:buClr>
                <a:schemeClr val="accent5"/>
              </a:buClr>
              <a:buFont typeface="Arial"/>
              <a:buChar char="•"/>
              <a:defRPr/>
            </a:lvl2pPr>
            <a:lvl3pPr marL="642761" indent="-160690">
              <a:buClr>
                <a:schemeClr val="accent5"/>
              </a:buClr>
              <a:buFont typeface="Arial"/>
              <a:buChar char="•"/>
              <a:defRPr/>
            </a:lvl3pPr>
            <a:lvl4pPr marL="803451" indent="-16069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191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6" y="789553"/>
            <a:ext cx="8304923" cy="3843170"/>
          </a:xfrm>
          <a:prstGeom prst="rect">
            <a:avLst/>
          </a:prstGeom>
        </p:spPr>
        <p:txBody>
          <a:bodyPr vert="horz" lIns="108840" tIns="54421" rIns="108840" bIns="5442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0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6" y="789553"/>
            <a:ext cx="8304923" cy="3843170"/>
          </a:xfrm>
          <a:prstGeom prst="rect">
            <a:avLst/>
          </a:prstGeom>
        </p:spPr>
        <p:txBody>
          <a:bodyPr vert="horz" lIns="108840" tIns="54421" rIns="108840" bIns="5442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8425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6991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89" y="740571"/>
            <a:ext cx="4629151" cy="3655219"/>
          </a:xfrm>
        </p:spPr>
        <p:txBody>
          <a:bodyPr/>
          <a:lstStyle>
            <a:lvl1pPr marL="234310" indent="-234310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933" indent="-224966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761" indent="-16069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3451" indent="-16069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5781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571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8153" indent="0">
              <a:buNone/>
              <a:defRPr sz="2500"/>
            </a:lvl2pPr>
            <a:lvl3pPr marL="816306" indent="0">
              <a:buNone/>
              <a:defRPr sz="2100"/>
            </a:lvl3pPr>
            <a:lvl4pPr marL="1224459" indent="0">
              <a:buNone/>
              <a:defRPr sz="1800"/>
            </a:lvl4pPr>
            <a:lvl5pPr marL="1632612" indent="0">
              <a:buNone/>
              <a:defRPr sz="1800"/>
            </a:lvl5pPr>
            <a:lvl6pPr marL="2040764" indent="0">
              <a:buNone/>
              <a:defRPr sz="1800"/>
            </a:lvl6pPr>
            <a:lvl7pPr marL="2448917" indent="0">
              <a:buNone/>
              <a:defRPr sz="1800"/>
            </a:lvl7pPr>
            <a:lvl8pPr marL="2857070" indent="0">
              <a:buNone/>
              <a:defRPr sz="1800"/>
            </a:lvl8pPr>
            <a:lvl9pPr marL="3265222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8225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612" indent="-23061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863" indent="-221460">
              <a:buClr>
                <a:schemeClr val="accent5"/>
              </a:buClr>
              <a:buFont typeface="Arial"/>
              <a:buChar char="•"/>
              <a:defRPr/>
            </a:lvl2pPr>
            <a:lvl3pPr marL="632686" indent="-158198">
              <a:buClr>
                <a:schemeClr val="accent5"/>
              </a:buClr>
              <a:buFont typeface="Arial"/>
              <a:buChar char="•"/>
              <a:defRPr/>
            </a:lvl3pPr>
            <a:lvl4pPr marL="790873" indent="-15819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678" indent="-204619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863" indent="-221460">
              <a:buClr>
                <a:schemeClr val="accent5"/>
              </a:buClr>
              <a:buFont typeface="Arial"/>
              <a:buChar char="•"/>
              <a:defRPr/>
            </a:lvl2pPr>
            <a:lvl3pPr marL="632686" indent="-158198">
              <a:buClr>
                <a:schemeClr val="accent5"/>
              </a:buClr>
              <a:buFont typeface="Arial"/>
              <a:buChar char="•"/>
              <a:defRPr/>
            </a:lvl3pPr>
            <a:lvl4pPr marL="790873" indent="-158198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2928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8" y="789553"/>
            <a:ext cx="8304923" cy="3843170"/>
          </a:xfrm>
          <a:prstGeom prst="rect">
            <a:avLst/>
          </a:prstGeom>
        </p:spPr>
        <p:txBody>
          <a:bodyPr vert="horz" lIns="107161" tIns="53577" rIns="107161" bIns="5357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968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359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6" y="740673"/>
            <a:ext cx="4629150" cy="3655219"/>
          </a:xfrm>
        </p:spPr>
        <p:txBody>
          <a:bodyPr/>
          <a:lstStyle>
            <a:lvl1pPr marL="230612" indent="-230612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863" indent="-221460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686" indent="-158198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873" indent="-158198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777" indent="0">
              <a:buNone/>
              <a:defRPr sz="1300"/>
            </a:lvl2pPr>
            <a:lvl3pPr marL="803474" indent="0">
              <a:buNone/>
              <a:defRPr sz="1100"/>
            </a:lvl3pPr>
            <a:lvl4pPr marL="1205245" indent="0">
              <a:buNone/>
              <a:defRPr sz="900"/>
            </a:lvl4pPr>
            <a:lvl5pPr marL="1606971" indent="0">
              <a:buNone/>
              <a:defRPr sz="900"/>
            </a:lvl5pPr>
            <a:lvl6pPr marL="2008730" indent="0">
              <a:buNone/>
              <a:defRPr sz="900"/>
            </a:lvl6pPr>
            <a:lvl7pPr marL="2410447" indent="0">
              <a:buNone/>
              <a:defRPr sz="900"/>
            </a:lvl7pPr>
            <a:lvl8pPr marL="2812226" indent="0">
              <a:buNone/>
              <a:defRPr sz="900"/>
            </a:lvl8pPr>
            <a:lvl9pPr marL="321397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846639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673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777" indent="0">
              <a:buNone/>
              <a:defRPr sz="2500"/>
            </a:lvl2pPr>
            <a:lvl3pPr marL="803474" indent="0">
              <a:buNone/>
              <a:defRPr sz="2100"/>
            </a:lvl3pPr>
            <a:lvl4pPr marL="1205245" indent="0">
              <a:buNone/>
              <a:defRPr sz="1800"/>
            </a:lvl4pPr>
            <a:lvl5pPr marL="1606971" indent="0">
              <a:buNone/>
              <a:defRPr sz="1800"/>
            </a:lvl5pPr>
            <a:lvl6pPr marL="2008730" indent="0">
              <a:buNone/>
              <a:defRPr sz="1800"/>
            </a:lvl6pPr>
            <a:lvl7pPr marL="2410447" indent="0">
              <a:buNone/>
              <a:defRPr sz="1800"/>
            </a:lvl7pPr>
            <a:lvl8pPr marL="2812226" indent="0">
              <a:buNone/>
              <a:defRPr sz="1800"/>
            </a:lvl8pPr>
            <a:lvl9pPr marL="3213971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777" indent="0">
              <a:buNone/>
              <a:defRPr sz="1300"/>
            </a:lvl2pPr>
            <a:lvl3pPr marL="803474" indent="0">
              <a:buNone/>
              <a:defRPr sz="1100"/>
            </a:lvl3pPr>
            <a:lvl4pPr marL="1205245" indent="0">
              <a:buNone/>
              <a:defRPr sz="900"/>
            </a:lvl4pPr>
            <a:lvl5pPr marL="1606971" indent="0">
              <a:buNone/>
              <a:defRPr sz="900"/>
            </a:lvl5pPr>
            <a:lvl6pPr marL="2008730" indent="0">
              <a:buNone/>
              <a:defRPr sz="900"/>
            </a:lvl6pPr>
            <a:lvl7pPr marL="2410447" indent="0">
              <a:buNone/>
              <a:defRPr sz="900"/>
            </a:lvl7pPr>
            <a:lvl8pPr marL="2812226" indent="0">
              <a:buNone/>
              <a:defRPr sz="900"/>
            </a:lvl8pPr>
            <a:lvl9pPr marL="321397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07327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310" indent="-23431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33" indent="-224966">
              <a:buClr>
                <a:schemeClr val="accent5"/>
              </a:buClr>
              <a:buFont typeface="Arial"/>
              <a:buChar char="•"/>
              <a:defRPr/>
            </a:lvl2pPr>
            <a:lvl3pPr marL="642761" indent="-160690">
              <a:buClr>
                <a:schemeClr val="accent5"/>
              </a:buClr>
              <a:buFont typeface="Arial"/>
              <a:buChar char="•"/>
              <a:defRPr/>
            </a:lvl3pPr>
            <a:lvl4pPr marL="803451" indent="-16069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1083" indent="-20785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933" indent="-224966">
              <a:buClr>
                <a:schemeClr val="accent5"/>
              </a:buClr>
              <a:buFont typeface="Arial"/>
              <a:buChar char="•"/>
              <a:defRPr/>
            </a:lvl2pPr>
            <a:lvl3pPr marL="642761" indent="-160690">
              <a:buClr>
                <a:schemeClr val="accent5"/>
              </a:buClr>
              <a:buFont typeface="Arial"/>
              <a:buChar char="•"/>
              <a:defRPr/>
            </a:lvl3pPr>
            <a:lvl4pPr marL="803451" indent="-16069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476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883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6" y="789553"/>
            <a:ext cx="8304923" cy="3843170"/>
          </a:xfrm>
          <a:prstGeom prst="rect">
            <a:avLst/>
          </a:prstGeom>
        </p:spPr>
        <p:txBody>
          <a:bodyPr vert="horz" lIns="108840" tIns="54421" rIns="108840" bIns="5442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355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8120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89" y="740571"/>
            <a:ext cx="4629151" cy="3655219"/>
          </a:xfrm>
        </p:spPr>
        <p:txBody>
          <a:bodyPr/>
          <a:lstStyle>
            <a:lvl1pPr marL="234310" indent="-234310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933" indent="-224966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761" indent="-16069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3451" indent="-16069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6085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571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8153" indent="0">
              <a:buNone/>
              <a:defRPr sz="2500"/>
            </a:lvl2pPr>
            <a:lvl3pPr marL="816306" indent="0">
              <a:buNone/>
              <a:defRPr sz="2100"/>
            </a:lvl3pPr>
            <a:lvl4pPr marL="1224459" indent="0">
              <a:buNone/>
              <a:defRPr sz="1800"/>
            </a:lvl4pPr>
            <a:lvl5pPr marL="1632612" indent="0">
              <a:buNone/>
              <a:defRPr sz="1800"/>
            </a:lvl5pPr>
            <a:lvl6pPr marL="2040764" indent="0">
              <a:buNone/>
              <a:defRPr sz="1800"/>
            </a:lvl6pPr>
            <a:lvl7pPr marL="2448917" indent="0">
              <a:buNone/>
              <a:defRPr sz="1800"/>
            </a:lvl7pPr>
            <a:lvl8pPr marL="2857070" indent="0">
              <a:buNone/>
              <a:defRPr sz="1800"/>
            </a:lvl8pPr>
            <a:lvl9pPr marL="3265222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8240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1083" indent="-207856">
              <a:buFont typeface="Arial"/>
              <a:buChar char="•"/>
              <a:tabLst/>
              <a:defRPr b="1"/>
            </a:lvl1pPr>
            <a:lvl2pPr marL="449933" indent="-224966">
              <a:buFont typeface="Arial"/>
              <a:buChar char="•"/>
              <a:defRPr b="1"/>
            </a:lvl2pPr>
            <a:lvl3pPr marL="642761" indent="-160690">
              <a:buFont typeface="Arial"/>
              <a:buChar char="•"/>
              <a:defRPr b="0" baseline="0"/>
            </a:lvl3pPr>
            <a:lvl4pPr marL="803451" indent="-160690">
              <a:buFont typeface="Arial"/>
              <a:buChar char="•"/>
              <a:defRPr baseline="0"/>
            </a:lvl4pPr>
            <a:lvl5pPr marL="1836688" indent="-204076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42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/>
          <a:lstStyle>
            <a:lvl3pPr marL="642761">
              <a:defRPr/>
            </a:lvl3pPr>
            <a:lvl4pPr marL="803451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/>
          <a:lstStyle>
            <a:lvl3pPr marL="642761">
              <a:defRPr/>
            </a:lvl3pPr>
            <a:lvl4pPr marL="803451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4373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4188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89" y="740571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3451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5954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571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8153" indent="0">
              <a:buNone/>
              <a:defRPr sz="2500"/>
            </a:lvl2pPr>
            <a:lvl3pPr marL="816306" indent="0">
              <a:buNone/>
              <a:defRPr sz="2100"/>
            </a:lvl3pPr>
            <a:lvl4pPr marL="1224459" indent="0">
              <a:buNone/>
              <a:defRPr sz="1800"/>
            </a:lvl4pPr>
            <a:lvl5pPr marL="1632612" indent="0">
              <a:buNone/>
              <a:defRPr sz="1800"/>
            </a:lvl5pPr>
            <a:lvl6pPr marL="2040764" indent="0">
              <a:buNone/>
              <a:defRPr sz="1800"/>
            </a:lvl6pPr>
            <a:lvl7pPr marL="2448917" indent="0">
              <a:buNone/>
              <a:defRPr sz="1800"/>
            </a:lvl7pPr>
            <a:lvl8pPr marL="2857070" indent="0">
              <a:buNone/>
              <a:defRPr sz="1800"/>
            </a:lvl8pPr>
            <a:lvl9pPr marL="3265222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46345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59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89" y="740571"/>
            <a:ext cx="4629151" cy="3655219"/>
          </a:xfrm>
        </p:spPr>
        <p:txBody>
          <a:bodyPr/>
          <a:lstStyle>
            <a:lvl1pPr marL="234310" indent="-234310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933" indent="-224966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761" indent="-16069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3451" indent="-16069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24428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9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49" y="3147815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704"/>
              </a:lnSpc>
              <a:spcBef>
                <a:spcPts val="256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02" y="633714"/>
            <a:ext cx="219870" cy="356126"/>
          </a:xfrm>
          <a:prstGeom prst="rect">
            <a:avLst/>
          </a:prstGeom>
          <a:noFill/>
        </p:spPr>
        <p:txBody>
          <a:bodyPr wrap="none" lIns="108840" tIns="54421" rIns="108840" bIns="54421" rtlCol="0">
            <a:spAutoFit/>
          </a:bodyPr>
          <a:lstStyle/>
          <a:p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49" y="1419623"/>
            <a:ext cx="5472608" cy="1728192"/>
          </a:xfrm>
        </p:spPr>
        <p:txBody>
          <a:bodyPr anchor="t"/>
          <a:lstStyle>
            <a:lvl1pPr marL="0" marR="0" indent="0" algn="l" defTabSz="816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6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49" y="4774168"/>
            <a:ext cx="2358789" cy="325349"/>
          </a:xfrm>
          <a:prstGeom prst="rect">
            <a:avLst/>
          </a:prstGeom>
        </p:spPr>
        <p:txBody>
          <a:bodyPr wrap="none" lIns="108840" tIns="54421" rIns="108840" bIns="54421">
            <a:spAutoFit/>
          </a:bodyPr>
          <a:lstStyle/>
          <a:p>
            <a:r>
              <a:rPr lang="en-US" altLang="zh-TW" sz="14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82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1" y="906329"/>
            <a:ext cx="8221887" cy="3624740"/>
          </a:xfrm>
        </p:spPr>
        <p:txBody>
          <a:bodyPr/>
          <a:lstStyle>
            <a:lvl1pPr>
              <a:defRPr sz="25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700">
                <a:latin typeface="Calibri" pitchFamily="34" charset="0"/>
                <a:ea typeface="微軟正黑體" pitchFamily="34" charset="-120"/>
              </a:defRPr>
            </a:lvl3pPr>
            <a:lvl4pPr>
              <a:defRPr baseline="0"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21464BEC-98DB-402A-8D0C-B043650B2A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3381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75501" y="906329"/>
            <a:ext cx="8221887" cy="3624740"/>
          </a:xfrm>
        </p:spPr>
        <p:txBody>
          <a:bodyPr/>
          <a:lstStyle>
            <a:lvl1pPr>
              <a:defRPr sz="25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700"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2D2A576D-6145-4098-8EA5-06F4CE5280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19689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472" y="206259"/>
            <a:ext cx="8229057" cy="857430"/>
          </a:xfrm>
        </p:spPr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472" y="1151160"/>
            <a:ext cx="4039867" cy="479470"/>
          </a:xfrm>
        </p:spPr>
        <p:txBody>
          <a:bodyPr anchor="b"/>
          <a:lstStyle>
            <a:lvl1pPr marL="0" indent="0">
              <a:buNone/>
              <a:defRPr sz="2200" b="1">
                <a:latin typeface="Calibri" pitchFamily="34" charset="0"/>
                <a:ea typeface="微軟正黑體" pitchFamily="34" charset="-120"/>
              </a:defRPr>
            </a:lvl1pPr>
            <a:lvl2pPr marL="357794" indent="0">
              <a:buNone/>
              <a:defRPr sz="1500" b="1"/>
            </a:lvl2pPr>
            <a:lvl3pPr marL="715587" indent="0">
              <a:buNone/>
              <a:defRPr sz="1400" b="1"/>
            </a:lvl3pPr>
            <a:lvl4pPr marL="1073380" indent="0">
              <a:buNone/>
              <a:defRPr sz="1300" b="1"/>
            </a:lvl4pPr>
            <a:lvl5pPr marL="1431174" indent="0">
              <a:buNone/>
              <a:defRPr sz="1300" b="1"/>
            </a:lvl5pPr>
            <a:lvl6pPr marL="1788967" indent="0">
              <a:buNone/>
              <a:defRPr sz="1300" b="1"/>
            </a:lvl6pPr>
            <a:lvl7pPr marL="2146761" indent="0">
              <a:buNone/>
              <a:defRPr sz="1300" b="1"/>
            </a:lvl7pPr>
            <a:lvl8pPr marL="2504554" indent="0">
              <a:buNone/>
              <a:defRPr sz="1300" b="1"/>
            </a:lvl8pPr>
            <a:lvl9pPr marL="2862347" indent="0">
              <a:buNone/>
              <a:defRPr sz="13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304" y="1151160"/>
            <a:ext cx="4041225" cy="479470"/>
          </a:xfrm>
        </p:spPr>
        <p:txBody>
          <a:bodyPr anchor="b"/>
          <a:lstStyle>
            <a:lvl1pPr marL="0" indent="0">
              <a:buNone/>
              <a:defRPr sz="2200" b="1">
                <a:latin typeface="Calibri" pitchFamily="34" charset="0"/>
                <a:ea typeface="微軟正黑體" pitchFamily="34" charset="-120"/>
              </a:defRPr>
            </a:lvl1pPr>
            <a:lvl2pPr marL="357794" indent="0">
              <a:buNone/>
              <a:defRPr sz="1500" b="1"/>
            </a:lvl2pPr>
            <a:lvl3pPr marL="715587" indent="0">
              <a:buNone/>
              <a:defRPr sz="1400" b="1"/>
            </a:lvl3pPr>
            <a:lvl4pPr marL="1073380" indent="0">
              <a:buNone/>
              <a:defRPr sz="1300" b="1"/>
            </a:lvl4pPr>
            <a:lvl5pPr marL="1431174" indent="0">
              <a:buNone/>
              <a:defRPr sz="1300" b="1"/>
            </a:lvl5pPr>
            <a:lvl6pPr marL="1788967" indent="0">
              <a:buNone/>
              <a:defRPr sz="1300" b="1"/>
            </a:lvl6pPr>
            <a:lvl7pPr marL="2146761" indent="0">
              <a:buNone/>
              <a:defRPr sz="1300" b="1"/>
            </a:lvl7pPr>
            <a:lvl8pPr marL="2504554" indent="0">
              <a:buNone/>
              <a:defRPr sz="1300" b="1"/>
            </a:lvl8pPr>
            <a:lvl9pPr marL="2862347" indent="0">
              <a:buNone/>
              <a:defRPr sz="13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1"/>
          </p:nvPr>
        </p:nvSpPr>
        <p:spPr>
          <a:xfrm>
            <a:off x="446613" y="1641073"/>
            <a:ext cx="4064301" cy="2938979"/>
          </a:xfrm>
        </p:spPr>
        <p:txBody>
          <a:bodyPr/>
          <a:lstStyle>
            <a:lvl1pPr>
              <a:defRPr sz="2200"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2"/>
          </p:nvPr>
        </p:nvSpPr>
        <p:spPr>
          <a:xfrm>
            <a:off x="4643729" y="1641073"/>
            <a:ext cx="4063538" cy="2938979"/>
          </a:xfrm>
        </p:spPr>
        <p:txBody>
          <a:bodyPr/>
          <a:lstStyle>
            <a:lvl1pPr>
              <a:defRPr sz="2200"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A8552854-F10D-4014-AAB2-9CAB6D6197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0378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8249A177-C840-4734-9578-1A0E137B8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5729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472" y="435228"/>
            <a:ext cx="3008180" cy="871469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472" y="1306697"/>
            <a:ext cx="3008180" cy="3518270"/>
          </a:xfrm>
        </p:spPr>
        <p:txBody>
          <a:bodyPr/>
          <a:lstStyle>
            <a:lvl1pPr marL="0" indent="0">
              <a:buNone/>
              <a:defRPr sz="1100">
                <a:latin typeface="Calibri" pitchFamily="34" charset="0"/>
                <a:ea typeface="微軟正黑體" pitchFamily="34" charset="-120"/>
              </a:defRPr>
            </a:lvl1pPr>
            <a:lvl2pPr marL="357794" indent="0">
              <a:buNone/>
              <a:defRPr sz="900"/>
            </a:lvl2pPr>
            <a:lvl3pPr marL="715587" indent="0">
              <a:buNone/>
              <a:defRPr sz="800"/>
            </a:lvl3pPr>
            <a:lvl4pPr marL="1073380" indent="0">
              <a:buNone/>
              <a:defRPr sz="700"/>
            </a:lvl4pPr>
            <a:lvl5pPr marL="1431174" indent="0">
              <a:buNone/>
              <a:defRPr sz="700"/>
            </a:lvl5pPr>
            <a:lvl6pPr marL="1788967" indent="0">
              <a:buNone/>
              <a:defRPr sz="700"/>
            </a:lvl6pPr>
            <a:lvl7pPr marL="2146761" indent="0">
              <a:buNone/>
              <a:defRPr sz="700"/>
            </a:lvl7pPr>
            <a:lvl8pPr marL="2504554" indent="0">
              <a:buNone/>
              <a:defRPr sz="700"/>
            </a:lvl8pPr>
            <a:lvl9pPr marL="2862347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3586808" y="434350"/>
            <a:ext cx="5110921" cy="4375751"/>
          </a:xfrm>
        </p:spPr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1D3803DD-1AA4-4112-B891-473E266E09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39654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1877" y="3600342"/>
            <a:ext cx="5486943" cy="425475"/>
          </a:xfrm>
        </p:spPr>
        <p:txBody>
          <a:bodyPr anchor="b"/>
          <a:lstStyle>
            <a:lvl1pPr algn="l">
              <a:defRPr sz="1500" b="1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1877" y="460032"/>
            <a:ext cx="5486943" cy="3085236"/>
          </a:xfrm>
        </p:spPr>
        <p:txBody>
          <a:bodyPr/>
          <a:lstStyle>
            <a:lvl1pPr marL="0" indent="0">
              <a:buNone/>
              <a:defRPr sz="2500">
                <a:latin typeface="Calibri" pitchFamily="34" charset="0"/>
                <a:ea typeface="微軟正黑體" pitchFamily="34" charset="-120"/>
              </a:defRPr>
            </a:lvl1pPr>
            <a:lvl2pPr marL="357794" indent="0">
              <a:buNone/>
              <a:defRPr sz="2200"/>
            </a:lvl2pPr>
            <a:lvl3pPr marL="715587" indent="0">
              <a:buNone/>
              <a:defRPr sz="1900"/>
            </a:lvl3pPr>
            <a:lvl4pPr marL="1073380" indent="0">
              <a:buNone/>
              <a:defRPr sz="1500"/>
            </a:lvl4pPr>
            <a:lvl5pPr marL="1431174" indent="0">
              <a:buNone/>
              <a:defRPr sz="1500"/>
            </a:lvl5pPr>
            <a:lvl6pPr marL="1788967" indent="0">
              <a:buNone/>
              <a:defRPr sz="1500"/>
            </a:lvl6pPr>
            <a:lvl7pPr marL="2146761" indent="0">
              <a:buNone/>
              <a:defRPr sz="1500"/>
            </a:lvl7pPr>
            <a:lvl8pPr marL="2504554" indent="0">
              <a:buNone/>
              <a:defRPr sz="1500"/>
            </a:lvl8pPr>
            <a:lvl9pPr marL="2862347" indent="0">
              <a:buNone/>
              <a:defRPr sz="15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1877" y="4025818"/>
            <a:ext cx="5486943" cy="603657"/>
          </a:xfrm>
        </p:spPr>
        <p:txBody>
          <a:bodyPr/>
          <a:lstStyle>
            <a:lvl1pPr marL="0" indent="0">
              <a:buNone/>
              <a:defRPr sz="1100">
                <a:latin typeface="Calibri" pitchFamily="34" charset="0"/>
                <a:ea typeface="微軟正黑體" pitchFamily="34" charset="-120"/>
              </a:defRPr>
            </a:lvl1pPr>
            <a:lvl2pPr marL="357794" indent="0">
              <a:buNone/>
              <a:defRPr sz="900"/>
            </a:lvl2pPr>
            <a:lvl3pPr marL="715587" indent="0">
              <a:buNone/>
              <a:defRPr sz="800"/>
            </a:lvl3pPr>
            <a:lvl4pPr marL="1073380" indent="0">
              <a:buNone/>
              <a:defRPr sz="700"/>
            </a:lvl4pPr>
            <a:lvl5pPr marL="1431174" indent="0">
              <a:buNone/>
              <a:defRPr sz="700"/>
            </a:lvl5pPr>
            <a:lvl6pPr marL="1788967" indent="0">
              <a:buNone/>
              <a:defRPr sz="700"/>
            </a:lvl6pPr>
            <a:lvl7pPr marL="2146761" indent="0">
              <a:buNone/>
              <a:defRPr sz="700"/>
            </a:lvl7pPr>
            <a:lvl8pPr marL="2504554" indent="0">
              <a:buNone/>
              <a:defRPr sz="700"/>
            </a:lvl8pPr>
            <a:lvl9pPr marL="2862347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A3555CF2-A122-45BB-83F0-104C5D6DE1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1642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直排文字版面配置區 5"/>
          <p:cNvSpPr>
            <a:spLocks noGrp="1"/>
          </p:cNvSpPr>
          <p:nvPr>
            <p:ph type="body" orient="vert" sz="quarter" idx="11"/>
          </p:nvPr>
        </p:nvSpPr>
        <p:spPr>
          <a:xfrm>
            <a:off x="446613" y="873586"/>
            <a:ext cx="8250776" cy="3722622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第三層</a:t>
            </a:r>
          </a:p>
          <a:p>
            <a:pPr lvl="2"/>
            <a:r>
              <a:rPr lang="zh-TW" altLang="en-US" dirty="0" smtClean="0"/>
              <a:t>第四層</a:t>
            </a:r>
          </a:p>
          <a:p>
            <a:pPr lvl="3"/>
            <a:r>
              <a:rPr lang="zh-TW" altLang="en-US" dirty="0" smtClean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8F5EEC95-1D12-4D03-ABA7-3618E1C599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85825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42161" y="303450"/>
            <a:ext cx="2056585" cy="4428614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直排文字版面配置區 5"/>
          <p:cNvSpPr>
            <a:spLocks noGrp="1"/>
          </p:cNvSpPr>
          <p:nvPr>
            <p:ph type="body" orient="vert" sz="quarter" idx="11"/>
          </p:nvPr>
        </p:nvSpPr>
        <p:spPr>
          <a:xfrm>
            <a:off x="466921" y="349026"/>
            <a:ext cx="6034008" cy="4377975"/>
          </a:xfrm>
        </p:spPr>
        <p:txBody>
          <a:bodyPr vert="eaVert"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  <a:lvl2pPr>
              <a:defRPr>
                <a:latin typeface="Calibri" pitchFamily="34" charset="0"/>
                <a:ea typeface="微軟正黑體" pitchFamily="34" charset="-120"/>
              </a:defRPr>
            </a:lvl2pPr>
            <a:lvl3pPr>
              <a:defRPr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067D9AE5-0C83-47B4-AC40-6012AE7AB5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67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571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8153" indent="0">
              <a:buNone/>
              <a:defRPr sz="2500"/>
            </a:lvl2pPr>
            <a:lvl3pPr marL="816306" indent="0">
              <a:buNone/>
              <a:defRPr sz="2100"/>
            </a:lvl3pPr>
            <a:lvl4pPr marL="1224459" indent="0">
              <a:buNone/>
              <a:defRPr sz="1800"/>
            </a:lvl4pPr>
            <a:lvl5pPr marL="1632612" indent="0">
              <a:buNone/>
              <a:defRPr sz="1800"/>
            </a:lvl5pPr>
            <a:lvl6pPr marL="2040764" indent="0">
              <a:buNone/>
              <a:defRPr sz="1800"/>
            </a:lvl6pPr>
            <a:lvl7pPr marL="2448917" indent="0">
              <a:buNone/>
              <a:defRPr sz="1800"/>
            </a:lvl7pPr>
            <a:lvl8pPr marL="2857070" indent="0">
              <a:buNone/>
              <a:defRPr sz="1800"/>
            </a:lvl8pPr>
            <a:lvl9pPr marL="3265222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07269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708" y="789555"/>
            <a:ext cx="4100264" cy="3843170"/>
          </a:xfrm>
        </p:spPr>
        <p:txBody>
          <a:bodyPr/>
          <a:lstStyle>
            <a:lvl1pPr marL="227612" indent="-227612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37071" indent="-218571">
              <a:buClr>
                <a:schemeClr val="accent5"/>
              </a:buClr>
              <a:buFont typeface="Arial"/>
              <a:buChar char="•"/>
              <a:defRPr/>
            </a:lvl2pPr>
            <a:lvl3pPr marL="624467" indent="-156204">
              <a:buClr>
                <a:schemeClr val="accent5"/>
              </a:buClr>
              <a:buFont typeface="Arial"/>
              <a:buChar char="•"/>
              <a:defRPr/>
            </a:lvl3pPr>
            <a:lvl4pPr marL="780588" indent="-156204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387" y="789555"/>
            <a:ext cx="4100264" cy="3843170"/>
          </a:xfrm>
        </p:spPr>
        <p:txBody>
          <a:bodyPr/>
          <a:lstStyle>
            <a:lvl1pPr marL="214850" indent="-201965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37071" indent="-218571">
              <a:buClr>
                <a:schemeClr val="accent5"/>
              </a:buClr>
              <a:buFont typeface="Arial"/>
              <a:buChar char="•"/>
              <a:defRPr/>
            </a:lvl2pPr>
            <a:lvl3pPr marL="624467" indent="-156204">
              <a:buClr>
                <a:schemeClr val="accent5"/>
              </a:buClr>
              <a:buFont typeface="Arial"/>
              <a:buChar char="•"/>
              <a:defRPr/>
            </a:lvl3pPr>
            <a:lvl4pPr marL="780588" indent="-156204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77265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5758" tIns="52874" rIns="105758" bIns="5287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756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66191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8" y="740672"/>
            <a:ext cx="4629150" cy="3655219"/>
          </a:xfrm>
        </p:spPr>
        <p:txBody>
          <a:bodyPr/>
          <a:lstStyle>
            <a:lvl1pPr marL="227612" indent="-227612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37071" indent="-218571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24467" indent="-156204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80588" indent="-156204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396539" indent="0">
              <a:buNone/>
              <a:defRPr sz="1300"/>
            </a:lvl2pPr>
            <a:lvl3pPr marL="793018" indent="0">
              <a:buNone/>
              <a:defRPr sz="1100"/>
            </a:lvl3pPr>
            <a:lvl4pPr marL="1189528" indent="0">
              <a:buNone/>
              <a:defRPr sz="900"/>
            </a:lvl4pPr>
            <a:lvl5pPr marL="1586058" indent="0">
              <a:buNone/>
              <a:defRPr sz="900"/>
            </a:lvl5pPr>
            <a:lvl6pPr marL="1982598" indent="0">
              <a:buNone/>
              <a:defRPr sz="900"/>
            </a:lvl6pPr>
            <a:lvl7pPr marL="2379067" indent="0">
              <a:buNone/>
              <a:defRPr sz="900"/>
            </a:lvl7pPr>
            <a:lvl8pPr marL="2775622" indent="0">
              <a:buNone/>
              <a:defRPr sz="900"/>
            </a:lvl8pPr>
            <a:lvl9pPr marL="31721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876472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672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396539" indent="0">
              <a:buNone/>
              <a:defRPr sz="2500"/>
            </a:lvl2pPr>
            <a:lvl3pPr marL="793018" indent="0">
              <a:buNone/>
              <a:defRPr sz="2100"/>
            </a:lvl3pPr>
            <a:lvl4pPr marL="1189528" indent="0">
              <a:buNone/>
              <a:defRPr sz="1800"/>
            </a:lvl4pPr>
            <a:lvl5pPr marL="1586058" indent="0">
              <a:buNone/>
              <a:defRPr sz="1800"/>
            </a:lvl5pPr>
            <a:lvl6pPr marL="1982598" indent="0">
              <a:buNone/>
              <a:defRPr sz="1800"/>
            </a:lvl6pPr>
            <a:lvl7pPr marL="2379067" indent="0">
              <a:buNone/>
              <a:defRPr sz="1800"/>
            </a:lvl7pPr>
            <a:lvl8pPr marL="2775622" indent="0">
              <a:buNone/>
              <a:defRPr sz="1800"/>
            </a:lvl8pPr>
            <a:lvl9pPr marL="3172143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396539" indent="0">
              <a:buNone/>
              <a:defRPr sz="1300"/>
            </a:lvl2pPr>
            <a:lvl3pPr marL="793018" indent="0">
              <a:buNone/>
              <a:defRPr sz="1100"/>
            </a:lvl3pPr>
            <a:lvl4pPr marL="1189528" indent="0">
              <a:buNone/>
              <a:defRPr sz="900"/>
            </a:lvl4pPr>
            <a:lvl5pPr marL="1586058" indent="0">
              <a:buNone/>
              <a:defRPr sz="900"/>
            </a:lvl5pPr>
            <a:lvl6pPr marL="1982598" indent="0">
              <a:buNone/>
              <a:defRPr sz="900"/>
            </a:lvl6pPr>
            <a:lvl7pPr marL="2379067" indent="0">
              <a:buNone/>
              <a:defRPr sz="900"/>
            </a:lvl7pPr>
            <a:lvl8pPr marL="2775622" indent="0">
              <a:buNone/>
              <a:defRPr sz="900"/>
            </a:lvl8pPr>
            <a:lvl9pPr marL="3172143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17822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4080" indent="-23408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485" indent="-224737">
              <a:buClr>
                <a:schemeClr val="accent5"/>
              </a:buClr>
              <a:buFont typeface="Arial"/>
              <a:buChar char="•"/>
              <a:defRPr/>
            </a:lvl2pPr>
            <a:lvl3pPr marL="642122" indent="-160535">
              <a:buClr>
                <a:schemeClr val="accent5"/>
              </a:buClr>
              <a:buFont typeface="Arial"/>
              <a:buChar char="•"/>
              <a:defRPr/>
            </a:lvl3pPr>
            <a:lvl4pPr marL="802645" indent="-160535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20877" indent="-20766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485" indent="-224737">
              <a:buClr>
                <a:schemeClr val="accent5"/>
              </a:buClr>
              <a:buFont typeface="Arial"/>
              <a:buChar char="•"/>
              <a:defRPr/>
            </a:lvl2pPr>
            <a:lvl3pPr marL="642122" indent="-160535">
              <a:buClr>
                <a:schemeClr val="accent5"/>
              </a:buClr>
              <a:buFont typeface="Arial"/>
              <a:buChar char="•"/>
              <a:defRPr/>
            </a:lvl3pPr>
            <a:lvl4pPr marL="802645" indent="-160535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21785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8" y="789553"/>
            <a:ext cx="8304923" cy="3843170"/>
          </a:xfrm>
          <a:prstGeom prst="rect">
            <a:avLst/>
          </a:prstGeom>
        </p:spPr>
        <p:txBody>
          <a:bodyPr vert="horz" lIns="108730" tIns="54358" rIns="108730" bIns="5435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31257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9671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35" y="740604"/>
            <a:ext cx="4629150" cy="3655219"/>
          </a:xfrm>
        </p:spPr>
        <p:txBody>
          <a:bodyPr/>
          <a:lstStyle>
            <a:lvl1pPr marL="234080" indent="-234080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485" indent="-224737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122" indent="-160535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2645" indent="-160535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767" indent="0">
              <a:buNone/>
              <a:defRPr sz="1300"/>
            </a:lvl2pPr>
            <a:lvl3pPr marL="815499" indent="0">
              <a:buNone/>
              <a:defRPr sz="1100"/>
            </a:lvl3pPr>
            <a:lvl4pPr marL="1223249" indent="0">
              <a:buNone/>
              <a:defRPr sz="900"/>
            </a:lvl4pPr>
            <a:lvl5pPr marL="1630994" indent="0">
              <a:buNone/>
              <a:defRPr sz="900"/>
            </a:lvl5pPr>
            <a:lvl6pPr marL="2038727" indent="0">
              <a:buNone/>
              <a:defRPr sz="900"/>
            </a:lvl6pPr>
            <a:lvl7pPr marL="2446496" indent="0">
              <a:buNone/>
              <a:defRPr sz="900"/>
            </a:lvl7pPr>
            <a:lvl8pPr marL="2854226" indent="0">
              <a:buNone/>
              <a:defRPr sz="900"/>
            </a:lvl8pPr>
            <a:lvl9pPr marL="3261971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17540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604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7767" indent="0">
              <a:buNone/>
              <a:defRPr sz="2500"/>
            </a:lvl2pPr>
            <a:lvl3pPr marL="815499" indent="0">
              <a:buNone/>
              <a:defRPr sz="2100"/>
            </a:lvl3pPr>
            <a:lvl4pPr marL="1223249" indent="0">
              <a:buNone/>
              <a:defRPr sz="1800"/>
            </a:lvl4pPr>
            <a:lvl5pPr marL="1630994" indent="0">
              <a:buNone/>
              <a:defRPr sz="1800"/>
            </a:lvl5pPr>
            <a:lvl6pPr marL="2038727" indent="0">
              <a:buNone/>
              <a:defRPr sz="1800"/>
            </a:lvl6pPr>
            <a:lvl7pPr marL="2446496" indent="0">
              <a:buNone/>
              <a:defRPr sz="1800"/>
            </a:lvl7pPr>
            <a:lvl8pPr marL="2854226" indent="0">
              <a:buNone/>
              <a:defRPr sz="1800"/>
            </a:lvl8pPr>
            <a:lvl9pPr marL="3261971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767" indent="0">
              <a:buNone/>
              <a:defRPr sz="1300"/>
            </a:lvl2pPr>
            <a:lvl3pPr marL="815499" indent="0">
              <a:buNone/>
              <a:defRPr sz="1100"/>
            </a:lvl3pPr>
            <a:lvl4pPr marL="1223249" indent="0">
              <a:buNone/>
              <a:defRPr sz="900"/>
            </a:lvl4pPr>
            <a:lvl5pPr marL="1630994" indent="0">
              <a:buNone/>
              <a:defRPr sz="900"/>
            </a:lvl5pPr>
            <a:lvl6pPr marL="2038727" indent="0">
              <a:buNone/>
              <a:defRPr sz="900"/>
            </a:lvl6pPr>
            <a:lvl7pPr marL="2446496" indent="0">
              <a:buNone/>
              <a:defRPr sz="900"/>
            </a:lvl7pPr>
            <a:lvl8pPr marL="2854226" indent="0">
              <a:buNone/>
              <a:defRPr sz="900"/>
            </a:lvl8pPr>
            <a:lvl9pPr marL="3261971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66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1083" indent="-207856">
              <a:buFont typeface="Arial"/>
              <a:buChar char="•"/>
              <a:tabLst/>
              <a:defRPr b="1"/>
            </a:lvl1pPr>
            <a:lvl2pPr marL="449933" indent="-224966">
              <a:buFont typeface="Arial"/>
              <a:buChar char="•"/>
              <a:defRPr b="1"/>
            </a:lvl2pPr>
            <a:lvl3pPr marL="642761" indent="-160690">
              <a:buFont typeface="Arial"/>
              <a:buChar char="•"/>
              <a:defRPr b="0" baseline="0"/>
            </a:lvl3pPr>
            <a:lvl4pPr marL="803451" indent="-160690">
              <a:buFont typeface="Arial"/>
              <a:buChar char="•"/>
              <a:defRPr baseline="0"/>
            </a:lvl4pPr>
            <a:lvl5pPr marL="1836688" indent="-204076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8" y="789555"/>
            <a:ext cx="4100264" cy="3843170"/>
          </a:xfrm>
        </p:spPr>
        <p:txBody>
          <a:bodyPr/>
          <a:lstStyle>
            <a:lvl1pPr marL="234280" indent="-23428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876" indent="-224938">
              <a:buClr>
                <a:schemeClr val="accent5"/>
              </a:buClr>
              <a:buFont typeface="Arial"/>
              <a:buChar char="•"/>
              <a:defRPr/>
            </a:lvl2pPr>
            <a:lvl3pPr marL="642680" indent="-160670">
              <a:buClr>
                <a:schemeClr val="accent5"/>
              </a:buClr>
              <a:buFont typeface="Arial"/>
              <a:buChar char="•"/>
              <a:defRPr/>
            </a:lvl3pPr>
            <a:lvl4pPr marL="803349" indent="-16067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7" y="789555"/>
            <a:ext cx="4100264" cy="3843170"/>
          </a:xfrm>
        </p:spPr>
        <p:txBody>
          <a:bodyPr/>
          <a:lstStyle>
            <a:lvl1pPr marL="221056" indent="-207829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9876" indent="-224938">
              <a:buClr>
                <a:schemeClr val="accent5"/>
              </a:buClr>
              <a:buFont typeface="Arial"/>
              <a:buChar char="•"/>
              <a:defRPr/>
            </a:lvl2pPr>
            <a:lvl3pPr marL="642680" indent="-160670">
              <a:buClr>
                <a:schemeClr val="accent5"/>
              </a:buClr>
              <a:buFont typeface="Arial"/>
              <a:buChar char="•"/>
              <a:defRPr/>
            </a:lvl3pPr>
            <a:lvl4pPr marL="803349" indent="-16067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9285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6" y="789555"/>
            <a:ext cx="8304923" cy="3843170"/>
          </a:xfrm>
          <a:prstGeom prst="rect">
            <a:avLst/>
          </a:prstGeom>
        </p:spPr>
        <p:txBody>
          <a:bodyPr vert="horz" lIns="108827" tIns="54414" rIns="108827" bIns="5441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82496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34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89" y="740571"/>
            <a:ext cx="4629151" cy="3655219"/>
          </a:xfrm>
        </p:spPr>
        <p:txBody>
          <a:bodyPr/>
          <a:lstStyle>
            <a:lvl1pPr marL="234280" indent="-234280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9876" indent="-224938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42680" indent="-160670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803349" indent="-160670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02" indent="0">
              <a:buNone/>
              <a:defRPr sz="1300"/>
            </a:lvl2pPr>
            <a:lvl3pPr marL="816203" indent="0">
              <a:buNone/>
              <a:defRPr sz="1100"/>
            </a:lvl3pPr>
            <a:lvl4pPr marL="1224304" indent="0">
              <a:buNone/>
              <a:defRPr sz="900"/>
            </a:lvl4pPr>
            <a:lvl5pPr marL="1632405" indent="0">
              <a:buNone/>
              <a:defRPr sz="900"/>
            </a:lvl5pPr>
            <a:lvl6pPr marL="2040506" indent="0">
              <a:buNone/>
              <a:defRPr sz="900"/>
            </a:lvl6pPr>
            <a:lvl7pPr marL="2448608" indent="0">
              <a:buNone/>
              <a:defRPr sz="900"/>
            </a:lvl7pPr>
            <a:lvl8pPr marL="2856709" indent="0">
              <a:buNone/>
              <a:defRPr sz="900"/>
            </a:lvl8pPr>
            <a:lvl9pPr marL="3264810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47240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571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8102" indent="0">
              <a:buNone/>
              <a:defRPr sz="2500"/>
            </a:lvl2pPr>
            <a:lvl3pPr marL="816203" indent="0">
              <a:buNone/>
              <a:defRPr sz="2100"/>
            </a:lvl3pPr>
            <a:lvl4pPr marL="1224304" indent="0">
              <a:buNone/>
              <a:defRPr sz="1800"/>
            </a:lvl4pPr>
            <a:lvl5pPr marL="1632405" indent="0">
              <a:buNone/>
              <a:defRPr sz="1800"/>
            </a:lvl5pPr>
            <a:lvl6pPr marL="2040506" indent="0">
              <a:buNone/>
              <a:defRPr sz="1800"/>
            </a:lvl6pPr>
            <a:lvl7pPr marL="2448608" indent="0">
              <a:buNone/>
              <a:defRPr sz="1800"/>
            </a:lvl7pPr>
            <a:lvl8pPr marL="2856709" indent="0">
              <a:buNone/>
              <a:defRPr sz="1800"/>
            </a:lvl8pPr>
            <a:lvl9pPr marL="3264810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02" indent="0">
              <a:buNone/>
              <a:defRPr sz="1300"/>
            </a:lvl2pPr>
            <a:lvl3pPr marL="816203" indent="0">
              <a:buNone/>
              <a:defRPr sz="1100"/>
            </a:lvl3pPr>
            <a:lvl4pPr marL="1224304" indent="0">
              <a:buNone/>
              <a:defRPr sz="900"/>
            </a:lvl4pPr>
            <a:lvl5pPr marL="1632405" indent="0">
              <a:buNone/>
              <a:defRPr sz="900"/>
            </a:lvl5pPr>
            <a:lvl6pPr marL="2040506" indent="0">
              <a:buNone/>
              <a:defRPr sz="900"/>
            </a:lvl6pPr>
            <a:lvl7pPr marL="2448608" indent="0">
              <a:buNone/>
              <a:defRPr sz="900"/>
            </a:lvl7pPr>
            <a:lvl8pPr marL="2856709" indent="0">
              <a:buNone/>
              <a:defRPr sz="900"/>
            </a:lvl8pPr>
            <a:lvl9pPr marL="3264810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02241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230619" indent="-230619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876" indent="-221465">
              <a:buClr>
                <a:schemeClr val="accent5"/>
              </a:buClr>
              <a:buFont typeface="Arial"/>
              <a:buChar char="•"/>
              <a:defRPr/>
            </a:lvl2pPr>
            <a:lvl3pPr marL="632706" indent="-158202">
              <a:buClr>
                <a:schemeClr val="accent5"/>
              </a:buClr>
              <a:buFont typeface="Arial"/>
              <a:buChar char="•"/>
              <a:defRPr/>
            </a:lvl3pPr>
            <a:lvl4pPr marL="790897" indent="-15820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217686" indent="-204625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876" indent="-221465">
              <a:buClr>
                <a:schemeClr val="accent5"/>
              </a:buClr>
              <a:buFont typeface="Arial"/>
              <a:buChar char="•"/>
              <a:defRPr/>
            </a:lvl2pPr>
            <a:lvl3pPr marL="632706" indent="-158202">
              <a:buClr>
                <a:schemeClr val="accent5"/>
              </a:buClr>
              <a:buFont typeface="Arial"/>
              <a:buChar char="•"/>
              <a:defRPr/>
            </a:lvl3pPr>
            <a:lvl4pPr marL="790897" indent="-15820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30811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8" y="789553"/>
            <a:ext cx="8304923" cy="3843170"/>
          </a:xfrm>
          <a:prstGeom prst="rect">
            <a:avLst/>
          </a:prstGeom>
        </p:spPr>
        <p:txBody>
          <a:bodyPr vert="horz" lIns="107164" tIns="53579" rIns="107164" bIns="5357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598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26583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5" y="740672"/>
            <a:ext cx="4629150" cy="3655219"/>
          </a:xfrm>
        </p:spPr>
        <p:txBody>
          <a:bodyPr/>
          <a:lstStyle>
            <a:lvl1pPr marL="230619" indent="-230619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876" indent="-221465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706" indent="-15820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897" indent="-15820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789" indent="0">
              <a:buNone/>
              <a:defRPr sz="1300"/>
            </a:lvl2pPr>
            <a:lvl3pPr marL="803499" indent="0">
              <a:buNone/>
              <a:defRPr sz="1100"/>
            </a:lvl3pPr>
            <a:lvl4pPr marL="1205283" indent="0">
              <a:buNone/>
              <a:defRPr sz="900"/>
            </a:lvl4pPr>
            <a:lvl5pPr marL="1607022" indent="0">
              <a:buNone/>
              <a:defRPr sz="900"/>
            </a:lvl5pPr>
            <a:lvl6pPr marL="2008792" indent="0">
              <a:buNone/>
              <a:defRPr sz="900"/>
            </a:lvl6pPr>
            <a:lvl7pPr marL="2410522" indent="0">
              <a:buNone/>
              <a:defRPr sz="900"/>
            </a:lvl7pPr>
            <a:lvl8pPr marL="2812313" indent="0">
              <a:buNone/>
              <a:defRPr sz="900"/>
            </a:lvl8pPr>
            <a:lvl9pPr marL="321407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924109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672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789" indent="0">
              <a:buNone/>
              <a:defRPr sz="2500"/>
            </a:lvl2pPr>
            <a:lvl3pPr marL="803499" indent="0">
              <a:buNone/>
              <a:defRPr sz="2100"/>
            </a:lvl3pPr>
            <a:lvl4pPr marL="1205283" indent="0">
              <a:buNone/>
              <a:defRPr sz="1800"/>
            </a:lvl4pPr>
            <a:lvl5pPr marL="1607022" indent="0">
              <a:buNone/>
              <a:defRPr sz="1800"/>
            </a:lvl5pPr>
            <a:lvl6pPr marL="2008792" indent="0">
              <a:buNone/>
              <a:defRPr sz="1800"/>
            </a:lvl6pPr>
            <a:lvl7pPr marL="2410522" indent="0">
              <a:buNone/>
              <a:defRPr sz="1800"/>
            </a:lvl7pPr>
            <a:lvl8pPr marL="2812313" indent="0">
              <a:buNone/>
              <a:defRPr sz="1800"/>
            </a:lvl8pPr>
            <a:lvl9pPr marL="3214070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789" indent="0">
              <a:buNone/>
              <a:defRPr sz="1300"/>
            </a:lvl2pPr>
            <a:lvl3pPr marL="803499" indent="0">
              <a:buNone/>
              <a:defRPr sz="1100"/>
            </a:lvl3pPr>
            <a:lvl4pPr marL="1205283" indent="0">
              <a:buNone/>
              <a:defRPr sz="900"/>
            </a:lvl4pPr>
            <a:lvl5pPr marL="1607022" indent="0">
              <a:buNone/>
              <a:defRPr sz="900"/>
            </a:lvl5pPr>
            <a:lvl6pPr marL="2008792" indent="0">
              <a:buNone/>
              <a:defRPr sz="900"/>
            </a:lvl6pPr>
            <a:lvl7pPr marL="2410522" indent="0">
              <a:buNone/>
              <a:defRPr sz="900"/>
            </a:lvl7pPr>
            <a:lvl8pPr marL="2812313" indent="0">
              <a:buNone/>
              <a:defRPr sz="900"/>
            </a:lvl8pPr>
            <a:lvl9pPr marL="321407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8540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/>
          <a:lstStyle>
            <a:lvl3pPr marL="642761">
              <a:defRPr/>
            </a:lvl3pPr>
            <a:lvl4pPr marL="803451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/>
          <a:lstStyle>
            <a:lvl3pPr marL="642761">
              <a:defRPr/>
            </a:lvl3pPr>
            <a:lvl4pPr marL="803451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49" y="789555"/>
            <a:ext cx="4100264" cy="3843170"/>
          </a:xfrm>
        </p:spPr>
        <p:txBody>
          <a:bodyPr/>
          <a:lstStyle>
            <a:lvl1pPr marL="230416" indent="-230416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208" y="789555"/>
            <a:ext cx="4100264" cy="3843170"/>
          </a:xfrm>
        </p:spPr>
        <p:txBody>
          <a:bodyPr/>
          <a:lstStyle>
            <a:lvl1pPr marL="217495" indent="-204444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4330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7069" tIns="53531" rIns="107069" bIns="5353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06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4453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8098" y="740672"/>
            <a:ext cx="4629150" cy="3655219"/>
          </a:xfrm>
        </p:spPr>
        <p:txBody>
          <a:bodyPr/>
          <a:lstStyle>
            <a:lvl1pPr marL="230416" indent="-230416">
              <a:buClr>
                <a:schemeClr val="accent5"/>
              </a:buClr>
              <a:buFont typeface="Arial"/>
              <a:buChar char="•"/>
              <a:tabLst/>
              <a:defRPr sz="2900"/>
            </a:lvl1pPr>
            <a:lvl2pPr marL="442484" indent="-221269">
              <a:buClr>
                <a:schemeClr val="accent5"/>
              </a:buClr>
              <a:buFont typeface="Arial"/>
              <a:buChar char="•"/>
              <a:defRPr sz="2500" baseline="0"/>
            </a:lvl2pPr>
            <a:lvl3pPr marL="632147" indent="-158062">
              <a:buClr>
                <a:schemeClr val="accent5"/>
              </a:buClr>
              <a:buFont typeface="Arial"/>
              <a:buChar char="•"/>
              <a:defRPr sz="2100" baseline="0"/>
            </a:lvl3pPr>
            <a:lvl4pPr marL="790199" indent="-158062">
              <a:buClr>
                <a:schemeClr val="accent5"/>
              </a:buClr>
              <a:buFont typeface="Arial"/>
              <a:buChar char="•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433" indent="0">
              <a:buNone/>
              <a:defRPr sz="1300"/>
            </a:lvl2pPr>
            <a:lvl3pPr marL="802789" indent="0">
              <a:buNone/>
              <a:defRPr sz="1100"/>
            </a:lvl3pPr>
            <a:lvl4pPr marL="1204213" indent="0">
              <a:buNone/>
              <a:defRPr sz="900"/>
            </a:lvl4pPr>
            <a:lvl5pPr marL="1605602" indent="0">
              <a:buNone/>
              <a:defRPr sz="900"/>
            </a:lvl5pPr>
            <a:lvl6pPr marL="2007019" indent="0">
              <a:buNone/>
              <a:defRPr sz="900"/>
            </a:lvl6pPr>
            <a:lvl7pPr marL="2408392" indent="0">
              <a:buNone/>
              <a:defRPr sz="900"/>
            </a:lvl7pPr>
            <a:lvl8pPr marL="2809831" indent="0">
              <a:buNone/>
              <a:defRPr sz="900"/>
            </a:lvl8pPr>
            <a:lvl9pPr marL="321123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329285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5" y="740672"/>
            <a:ext cx="4809035" cy="3655219"/>
          </a:xfrm>
        </p:spPr>
        <p:txBody>
          <a:bodyPr>
            <a:normAutofit/>
          </a:bodyPr>
          <a:lstStyle>
            <a:lvl1pPr marL="0" indent="0">
              <a:buNone/>
              <a:defRPr sz="1700" b="0"/>
            </a:lvl1pPr>
            <a:lvl2pPr marL="401433" indent="0">
              <a:buNone/>
              <a:defRPr sz="2500"/>
            </a:lvl2pPr>
            <a:lvl3pPr marL="802789" indent="0">
              <a:buNone/>
              <a:defRPr sz="2100"/>
            </a:lvl3pPr>
            <a:lvl4pPr marL="1204213" indent="0">
              <a:buNone/>
              <a:defRPr sz="1800"/>
            </a:lvl4pPr>
            <a:lvl5pPr marL="1605602" indent="0">
              <a:buNone/>
              <a:defRPr sz="1800"/>
            </a:lvl5pPr>
            <a:lvl6pPr marL="2007019" indent="0">
              <a:buNone/>
              <a:defRPr sz="1800"/>
            </a:lvl6pPr>
            <a:lvl7pPr marL="2408392" indent="0">
              <a:buNone/>
              <a:defRPr sz="1800"/>
            </a:lvl7pPr>
            <a:lvl8pPr marL="2809831" indent="0">
              <a:buNone/>
              <a:defRPr sz="1800"/>
            </a:lvl8pPr>
            <a:lvl9pPr marL="3211231" indent="0">
              <a:buNone/>
              <a:defRPr sz="18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40" y="249492"/>
            <a:ext cx="3184278" cy="864096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40" y="1167605"/>
            <a:ext cx="3184278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1433" indent="0">
              <a:buNone/>
              <a:defRPr sz="1300"/>
            </a:lvl2pPr>
            <a:lvl3pPr marL="802789" indent="0">
              <a:buNone/>
              <a:defRPr sz="1100"/>
            </a:lvl3pPr>
            <a:lvl4pPr marL="1204213" indent="0">
              <a:buNone/>
              <a:defRPr sz="900"/>
            </a:lvl4pPr>
            <a:lvl5pPr marL="1605602" indent="0">
              <a:buNone/>
              <a:defRPr sz="900"/>
            </a:lvl5pPr>
            <a:lvl6pPr marL="2007019" indent="0">
              <a:buNone/>
              <a:defRPr sz="900"/>
            </a:lvl6pPr>
            <a:lvl7pPr marL="2408392" indent="0">
              <a:buNone/>
              <a:defRPr sz="900"/>
            </a:lvl7pPr>
            <a:lvl8pPr marL="2809831" indent="0">
              <a:buNone/>
              <a:defRPr sz="900"/>
            </a:lvl8pPr>
            <a:lvl9pPr marL="3211231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109520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3" y="4767275"/>
            <a:ext cx="20574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9254" y="4767275"/>
            <a:ext cx="30861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2" y="4767275"/>
            <a:ext cx="2057400" cy="273844"/>
          </a:xfrm>
          <a:prstGeom prst="rect">
            <a:avLst/>
          </a:prstGeom>
        </p:spPr>
        <p:txBody>
          <a:bodyPr lIns="106338" tIns="53099" rIns="106338" bIns="53099"/>
          <a:lstStyle/>
          <a:p>
            <a:pPr defTabSz="1063121"/>
            <a:fld id="{23401981-BD9F-9C45-8BD1-0E400F768F85}" type="slidenum">
              <a:rPr kumimoji="1" lang="zh-TW" altLang="en-US" smtClean="0">
                <a:solidFill>
                  <a:prstClr val="black"/>
                </a:solidFill>
              </a:rPr>
              <a:pPr defTabSz="1063121"/>
              <a:t>‹#›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1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95536" y="789553"/>
            <a:ext cx="4100264" cy="3843170"/>
          </a:xfrm>
        </p:spPr>
        <p:txBody>
          <a:bodyPr/>
          <a:lstStyle>
            <a:lvl1pPr marL="196850" indent="-19685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378000" indent="-189000">
              <a:buClr>
                <a:schemeClr val="accent5"/>
              </a:buClr>
              <a:buFont typeface="Arial"/>
              <a:buChar char="•"/>
              <a:defRPr/>
            </a:lvl2pPr>
            <a:lvl3pPr marL="540000" indent="-135000">
              <a:buClr>
                <a:schemeClr val="accent5"/>
              </a:buClr>
              <a:buFont typeface="Arial"/>
              <a:buChar char="•"/>
              <a:defRPr/>
            </a:lvl3pPr>
            <a:lvl4pPr marL="675000" indent="-13500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3"/>
          </p:nvPr>
        </p:nvSpPr>
        <p:spPr>
          <a:xfrm>
            <a:off x="4600195" y="789553"/>
            <a:ext cx="4100264" cy="3843170"/>
          </a:xfrm>
        </p:spPr>
        <p:txBody>
          <a:bodyPr/>
          <a:lstStyle>
            <a:lvl1pPr marL="185738" indent="-174625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378000" indent="-189000">
              <a:buClr>
                <a:schemeClr val="accent5"/>
              </a:buClr>
              <a:buFont typeface="Arial"/>
              <a:buChar char="•"/>
              <a:defRPr/>
            </a:lvl2pPr>
            <a:lvl3pPr marL="540000" indent="-135000">
              <a:buClr>
                <a:schemeClr val="accent5"/>
              </a:buClr>
              <a:buFont typeface="Arial"/>
              <a:buChar char="•"/>
              <a:defRPr/>
            </a:lvl3pPr>
            <a:lvl4pPr marL="675000" indent="-135000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9231432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/>
          </p:nvPr>
        </p:nvSpPr>
        <p:spPr>
          <a:xfrm>
            <a:off x="395536" y="789553"/>
            <a:ext cx="8304923" cy="384317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058156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81682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7" y="249492"/>
            <a:ext cx="3184277" cy="864096"/>
          </a:xfrm>
        </p:spPr>
        <p:txBody>
          <a:bodyPr anchor="b"/>
          <a:lstStyle>
            <a:lvl1pPr>
              <a:defRPr sz="3200"/>
            </a:lvl1pPr>
          </a:lstStyle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9" y="740570"/>
            <a:ext cx="4629151" cy="3655219"/>
          </a:xfrm>
        </p:spPr>
        <p:txBody>
          <a:bodyPr/>
          <a:lstStyle>
            <a:lvl1pPr marL="196850" indent="-196850">
              <a:buClr>
                <a:schemeClr val="accent5"/>
              </a:buClr>
              <a:buFont typeface="Arial"/>
              <a:buChar char="•"/>
              <a:tabLst/>
              <a:defRPr sz="2400"/>
            </a:lvl1pPr>
            <a:lvl2pPr marL="378000" indent="-189000">
              <a:buClr>
                <a:schemeClr val="accent5"/>
              </a:buClr>
              <a:buFont typeface="Arial"/>
              <a:buChar char="•"/>
              <a:defRPr sz="2100" baseline="0"/>
            </a:lvl2pPr>
            <a:lvl3pPr marL="540000" indent="-135000">
              <a:buClr>
                <a:schemeClr val="accent5"/>
              </a:buClr>
              <a:buFont typeface="Arial"/>
              <a:buChar char="•"/>
              <a:defRPr sz="1800" baseline="0"/>
            </a:lvl3pPr>
            <a:lvl4pPr marL="675000" indent="-135000">
              <a:buClr>
                <a:schemeClr val="accent5"/>
              </a:buClr>
              <a:buFont typeface="Arial"/>
              <a:buChar char="•"/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7" y="1167596"/>
            <a:ext cx="3184277" cy="323414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62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04" y="740570"/>
            <a:ext cx="4809035" cy="3655219"/>
          </a:xfrm>
        </p:spPr>
        <p:txBody>
          <a:bodyPr rtlCol="0">
            <a:normAutofit/>
          </a:bodyPr>
          <a:lstStyle>
            <a:lvl1pPr marL="0" indent="0">
              <a:buNone/>
              <a:defRPr sz="1350" b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TW" altLang="en-US" noProof="0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7" y="249492"/>
            <a:ext cx="3184277" cy="864096"/>
          </a:xfrm>
        </p:spPr>
        <p:txBody>
          <a:bodyPr anchor="b"/>
          <a:lstStyle>
            <a:lvl1pPr>
              <a:defRPr sz="3200"/>
            </a:lvl1pPr>
          </a:lstStyle>
          <a:p>
            <a:endParaRPr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7" y="1167596"/>
            <a:ext cx="3184277" cy="323414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40367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20575" indent="-207383">
              <a:buFont typeface="Arial"/>
              <a:buChar char="•"/>
              <a:tabLst/>
              <a:defRPr sz="2000" b="1">
                <a:solidFill>
                  <a:schemeClr val="bg1"/>
                </a:solidFill>
              </a:defRPr>
            </a:lvl1pPr>
            <a:lvl2pPr marL="448895" indent="-224447">
              <a:buFont typeface="Arial"/>
              <a:buChar char="•"/>
              <a:defRPr sz="1500" b="1">
                <a:solidFill>
                  <a:schemeClr val="bg1"/>
                </a:solidFill>
              </a:defRPr>
            </a:lvl2pPr>
            <a:lvl3pPr marL="641277" indent="-160321">
              <a:buFont typeface="Arial"/>
              <a:buChar char="•"/>
              <a:defRPr sz="1400" b="0" baseline="0">
                <a:solidFill>
                  <a:schemeClr val="bg1"/>
                </a:solidFill>
              </a:defRPr>
            </a:lvl3pPr>
            <a:lvl4pPr marL="801594" indent="-160321">
              <a:buFont typeface="Arial"/>
              <a:buChar char="•"/>
              <a:defRPr sz="1200" baseline="0">
                <a:solidFill>
                  <a:schemeClr val="bg1"/>
                </a:solidFill>
              </a:defRPr>
            </a:lvl4pPr>
            <a:lvl5pPr marL="1832447" indent="-203607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852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01785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624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09" y="740591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1594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09413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25" y="740591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216" indent="0">
              <a:buNone/>
              <a:defRPr sz="2500"/>
            </a:lvl2pPr>
            <a:lvl3pPr marL="814430" indent="0">
              <a:buNone/>
              <a:defRPr sz="2100"/>
            </a:lvl3pPr>
            <a:lvl4pPr marL="1221633" indent="0">
              <a:buNone/>
              <a:defRPr sz="1800"/>
            </a:lvl4pPr>
            <a:lvl5pPr marL="1628847" indent="0">
              <a:buNone/>
              <a:defRPr sz="1800"/>
            </a:lvl5pPr>
            <a:lvl6pPr marL="2036056" indent="0">
              <a:buNone/>
              <a:defRPr sz="1800"/>
            </a:lvl6pPr>
            <a:lvl7pPr marL="2443264" indent="0">
              <a:buNone/>
              <a:defRPr sz="1800"/>
            </a:lvl7pPr>
            <a:lvl8pPr marL="2850475" indent="0">
              <a:buNone/>
              <a:defRPr sz="1800"/>
            </a:lvl8pPr>
            <a:lvl9pPr marL="325768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9377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4035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9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65"/>
              </a:lnSpc>
              <a:spcBef>
                <a:spcPts val="235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</a:t>
            </a:r>
            <a:r>
              <a:rPr lang="en-US" altLang="zh-TW" sz="1600" dirty="0" smtClean="0">
                <a:latin typeface="Calibri" charset="0"/>
                <a:ea typeface="微軟正黑體" charset="-120"/>
                <a:cs typeface="Calibri" charset="0"/>
              </a:rPr>
              <a:t>2019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11" y="633726"/>
            <a:ext cx="219370" cy="355878"/>
          </a:xfrm>
          <a:prstGeom prst="rect">
            <a:avLst/>
          </a:prstGeom>
          <a:noFill/>
        </p:spPr>
        <p:txBody>
          <a:bodyPr wrap="none" lIns="108592" tIns="54298" rIns="108592" bIns="54298" rtlCol="0">
            <a:spAutoFit/>
          </a:bodyPr>
          <a:lstStyle/>
          <a:p>
            <a:pPr defTabSz="1085890"/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4"/>
            <a:ext cx="5472608" cy="1728192"/>
          </a:xfrm>
        </p:spPr>
        <p:txBody>
          <a:bodyPr anchor="t"/>
          <a:lstStyle>
            <a:lvl1pPr marL="0" marR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60" y="4774178"/>
            <a:ext cx="2358288" cy="325100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4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51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20575" indent="-207383">
              <a:buFont typeface="Arial"/>
              <a:buChar char="•"/>
              <a:tabLst/>
              <a:defRPr sz="2000" b="1">
                <a:solidFill>
                  <a:schemeClr val="bg1"/>
                </a:solidFill>
              </a:defRPr>
            </a:lvl1pPr>
            <a:lvl2pPr marL="448895" indent="-224447">
              <a:buFont typeface="Arial"/>
              <a:buChar char="•"/>
              <a:defRPr sz="1500" b="1">
                <a:solidFill>
                  <a:schemeClr val="bg1"/>
                </a:solidFill>
              </a:defRPr>
            </a:lvl2pPr>
            <a:lvl3pPr marL="641277" indent="-160321">
              <a:buFont typeface="Arial"/>
              <a:buChar char="•"/>
              <a:defRPr sz="1400" b="0" baseline="0">
                <a:solidFill>
                  <a:schemeClr val="bg1"/>
                </a:solidFill>
              </a:defRPr>
            </a:lvl3pPr>
            <a:lvl4pPr marL="801594" indent="-160321">
              <a:buFont typeface="Arial"/>
              <a:buChar char="•"/>
              <a:defRPr sz="1200" baseline="0">
                <a:solidFill>
                  <a:schemeClr val="bg1"/>
                </a:solidFill>
              </a:defRPr>
            </a:lvl4pPr>
            <a:lvl5pPr marL="1832447" indent="-203607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789" y="740571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3451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8153" indent="0">
              <a:buNone/>
              <a:defRPr sz="1300"/>
            </a:lvl2pPr>
            <a:lvl3pPr marL="816306" indent="0">
              <a:buNone/>
              <a:defRPr sz="1100"/>
            </a:lvl3pPr>
            <a:lvl4pPr marL="1224459" indent="0">
              <a:buNone/>
              <a:defRPr sz="900"/>
            </a:lvl4pPr>
            <a:lvl5pPr marL="1632612" indent="0">
              <a:buNone/>
              <a:defRPr sz="900"/>
            </a:lvl5pPr>
            <a:lvl6pPr marL="2040764" indent="0">
              <a:buNone/>
              <a:defRPr sz="900"/>
            </a:lvl6pPr>
            <a:lvl7pPr marL="2448917" indent="0">
              <a:buNone/>
              <a:defRPr sz="900"/>
            </a:lvl7pPr>
            <a:lvl8pPr marL="2857070" indent="0">
              <a:buNone/>
              <a:defRPr sz="900"/>
            </a:lvl8pPr>
            <a:lvl9pPr marL="3265222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7786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4595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887809" y="740591"/>
            <a:ext cx="4812671" cy="3655219"/>
          </a:xfrm>
        </p:spPr>
        <p:txBody>
          <a:bodyPr/>
          <a:lstStyle>
            <a:lvl1pPr>
              <a:defRPr sz="2900"/>
            </a:lvl1pPr>
            <a:lvl2pPr>
              <a:defRPr sz="2500" baseline="0"/>
            </a:lvl2pPr>
            <a:lvl3pPr>
              <a:defRPr sz="2100" baseline="0"/>
            </a:lvl3pPr>
            <a:lvl4pPr marL="801594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42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707925" y="740591"/>
            <a:ext cx="4992555" cy="3655219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07216" indent="0">
              <a:buNone/>
              <a:defRPr sz="2500"/>
            </a:lvl2pPr>
            <a:lvl3pPr marL="814430" indent="0">
              <a:buNone/>
              <a:defRPr sz="2100"/>
            </a:lvl3pPr>
            <a:lvl4pPr marL="1221633" indent="0">
              <a:buNone/>
              <a:defRPr sz="1800"/>
            </a:lvl4pPr>
            <a:lvl5pPr marL="1628847" indent="0">
              <a:buNone/>
              <a:defRPr sz="1800"/>
            </a:lvl5pPr>
            <a:lvl6pPr marL="2036056" indent="0">
              <a:buNone/>
              <a:defRPr sz="1800"/>
            </a:lvl6pPr>
            <a:lvl7pPr marL="2443264" indent="0">
              <a:buNone/>
              <a:defRPr sz="1800"/>
            </a:lvl7pPr>
            <a:lvl8pPr marL="2850475" indent="0">
              <a:buNone/>
              <a:defRPr sz="1800"/>
            </a:lvl8pPr>
            <a:lvl9pPr marL="3257684" indent="0">
              <a:buNone/>
              <a:defRPr sz="18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58" y="249492"/>
            <a:ext cx="3184277" cy="864096"/>
          </a:xfrm>
        </p:spPr>
        <p:txBody>
          <a:bodyPr anchor="b"/>
          <a:lstStyle>
            <a:lvl1pPr>
              <a:defRPr sz="38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58" y="1167596"/>
            <a:ext cx="3184277" cy="3234147"/>
          </a:xfrm>
        </p:spPr>
        <p:txBody>
          <a:bodyPr/>
          <a:lstStyle>
            <a:lvl1pPr marL="0" indent="0">
              <a:buNone/>
              <a:defRPr sz="1400"/>
            </a:lvl1pPr>
            <a:lvl2pPr marL="407216" indent="0">
              <a:buNone/>
              <a:defRPr sz="1300"/>
            </a:lvl2pPr>
            <a:lvl3pPr marL="814430" indent="0">
              <a:buNone/>
              <a:defRPr sz="1100"/>
            </a:lvl3pPr>
            <a:lvl4pPr marL="1221633" indent="0">
              <a:buNone/>
              <a:defRPr sz="900"/>
            </a:lvl4pPr>
            <a:lvl5pPr marL="1628847" indent="0">
              <a:buNone/>
              <a:defRPr sz="900"/>
            </a:lvl5pPr>
            <a:lvl6pPr marL="2036056" indent="0">
              <a:buNone/>
              <a:defRPr sz="900"/>
            </a:lvl6pPr>
            <a:lvl7pPr marL="2443264" indent="0">
              <a:buNone/>
              <a:defRPr sz="900"/>
            </a:lvl7pPr>
            <a:lvl8pPr marL="2850475" indent="0">
              <a:buNone/>
              <a:defRPr sz="900"/>
            </a:lvl8pPr>
            <a:lvl9pPr marL="3257684" indent="0">
              <a:buNone/>
              <a:defRPr sz="9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3311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8214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70" y="2146548"/>
            <a:ext cx="7848872" cy="18293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45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03650" y="3147817"/>
            <a:ext cx="3816424" cy="158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565"/>
              </a:lnSpc>
              <a:spcBef>
                <a:spcPts val="235"/>
              </a:spcBef>
              <a:buNone/>
              <a:defRPr sz="16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6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600" dirty="0">
                <a:latin typeface="Calibri" charset="0"/>
                <a:ea typeface="微軟正黑體" charset="-120"/>
                <a:cs typeface="Calibri" charset="0"/>
              </a:rPr>
              <a:t>Apr. 7, </a:t>
            </a:r>
            <a:r>
              <a:rPr lang="en-US" altLang="zh-TW" sz="1600" dirty="0" smtClean="0">
                <a:latin typeface="Calibri" charset="0"/>
                <a:ea typeface="微軟正黑體" charset="-120"/>
                <a:cs typeface="Calibri" charset="0"/>
              </a:rPr>
              <a:t>2019</a:t>
            </a:r>
            <a:endParaRPr lang="en-US" altLang="zh-TW" sz="1600" dirty="0">
              <a:latin typeface="Calibri" charset="0"/>
              <a:ea typeface="微軟正黑體" charset="-120"/>
              <a:cs typeface="Calibri" charset="0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828811" y="633726"/>
            <a:ext cx="219370" cy="355878"/>
          </a:xfrm>
          <a:prstGeom prst="rect">
            <a:avLst/>
          </a:prstGeom>
          <a:noFill/>
        </p:spPr>
        <p:txBody>
          <a:bodyPr wrap="none" lIns="108592" tIns="54298" rIns="108592" bIns="54298" rtlCol="0">
            <a:spAutoFit/>
          </a:bodyPr>
          <a:lstStyle/>
          <a:p>
            <a:pPr defTabSz="1085890"/>
            <a:endParaRPr kumimoji="1"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403654" y="1419624"/>
            <a:ext cx="5472608" cy="1728192"/>
          </a:xfrm>
        </p:spPr>
        <p:txBody>
          <a:bodyPr anchor="t"/>
          <a:lstStyle>
            <a:lvl1pPr marL="0" marR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814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03660" y="4774178"/>
            <a:ext cx="2358288" cy="325100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4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77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20575" indent="-207383">
              <a:buFont typeface="Arial"/>
              <a:buChar char="•"/>
              <a:tabLst/>
              <a:defRPr sz="2000" b="1">
                <a:solidFill>
                  <a:schemeClr val="bg1"/>
                </a:solidFill>
              </a:defRPr>
            </a:lvl1pPr>
            <a:lvl2pPr marL="448895" indent="-224447">
              <a:buFont typeface="Arial"/>
              <a:buChar char="•"/>
              <a:defRPr sz="1500" b="1">
                <a:solidFill>
                  <a:schemeClr val="bg1"/>
                </a:solidFill>
              </a:defRPr>
            </a:lvl2pPr>
            <a:lvl3pPr marL="641277" indent="-160321">
              <a:buFont typeface="Arial"/>
              <a:buChar char="•"/>
              <a:defRPr sz="1400" b="0" baseline="0">
                <a:solidFill>
                  <a:schemeClr val="bg1"/>
                </a:solidFill>
              </a:defRPr>
            </a:lvl3pPr>
            <a:lvl4pPr marL="801594" indent="-160321">
              <a:buFont typeface="Arial"/>
              <a:buChar char="•"/>
              <a:defRPr sz="1200" baseline="0">
                <a:solidFill>
                  <a:schemeClr val="bg1"/>
                </a:solidFill>
              </a:defRPr>
            </a:lvl4pPr>
            <a:lvl5pPr marL="1832447" indent="-203607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053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95536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600195" y="735547"/>
            <a:ext cx="4100264" cy="38971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 marL="641277">
              <a:defRPr sz="1400">
                <a:solidFill>
                  <a:schemeClr val="bg1"/>
                </a:solidFill>
              </a:defRPr>
            </a:lvl3pPr>
            <a:lvl4pPr marL="801594">
              <a:defRPr sz="1200">
                <a:solidFill>
                  <a:schemeClr val="bg1"/>
                </a:solidFill>
              </a:defRPr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25658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" y="54001"/>
            <a:ext cx="8304923" cy="407696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665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62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64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63.xml"/><Relationship Id="rId9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67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72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9.jpe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92.xml"/><Relationship Id="rId9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100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24.xml"/><Relationship Id="rId7" Type="http://schemas.openxmlformats.org/officeDocument/2006/relationships/theme" Target="../theme/theme19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9" Type="http://schemas.openxmlformats.org/officeDocument/2006/relationships/image" Target="../media/image1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30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1.xml"/><Relationship Id="rId9" Type="http://schemas.openxmlformats.org/officeDocument/2006/relationships/image" Target="../media/image13.jp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hyperlink" Target="http://www.presentationgo.com/" TargetMode="Externa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hyperlink" Target="http://www.presentationgo.com/" TargetMode="Externa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image" Target="../media/image14.png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16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3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microsoft.com/office/2007/relationships/hdphoto" Target="../media/hdphoto2.wdp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6" y="273844"/>
            <a:ext cx="8304923" cy="407696"/>
          </a:xfrm>
          <a:prstGeom prst="rect">
            <a:avLst/>
          </a:prstGeom>
        </p:spPr>
        <p:txBody>
          <a:bodyPr vert="horz" lIns="108840" tIns="54421" rIns="108840" bIns="5442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789553"/>
            <a:ext cx="8304923" cy="3843170"/>
          </a:xfrm>
          <a:prstGeom prst="rect">
            <a:avLst/>
          </a:prstGeom>
        </p:spPr>
        <p:txBody>
          <a:bodyPr vert="horz" lIns="108840" tIns="54421" rIns="108840" bIns="5442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4"/>
            <a:ext cx="612068" cy="634295"/>
          </a:xfrm>
          <a:prstGeom prst="rect">
            <a:avLst/>
          </a:prstGeom>
        </p:spPr>
        <p:txBody>
          <a:bodyPr vert="horz" lIns="81631" tIns="40815" rIns="81631" bIns="40815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  <a:latin typeface="Calibri"/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1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5" y="4701794"/>
            <a:ext cx="2056206" cy="294571"/>
          </a:xfrm>
          <a:prstGeom prst="rect">
            <a:avLst/>
          </a:prstGeom>
        </p:spPr>
        <p:txBody>
          <a:bodyPr wrap="none" lIns="108840" tIns="54421" rIns="108840" bIns="54421">
            <a:spAutoFit/>
          </a:bodyPr>
          <a:lstStyle/>
          <a:p>
            <a:r>
              <a:rPr lang="en-US" altLang="zh-TW" sz="12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7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22" y="129804"/>
            <a:ext cx="930191" cy="822306"/>
            <a:chOff x="11056428" y="-183004"/>
            <a:chExt cx="2050855" cy="1886378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55" cy="635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bg1"/>
                  </a:solidFill>
                </a:rPr>
                <a:t>ASE</a:t>
              </a:r>
              <a:r>
                <a:rPr lang="zh-TW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GROUP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7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5" r:id="rId3"/>
    <p:sldLayoutId id="2147483697" r:id="rId4"/>
    <p:sldLayoutId id="214748369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306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4076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826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725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625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6688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841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93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147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299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53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06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59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1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64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17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07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22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8" y="273844"/>
            <a:ext cx="8304923" cy="407696"/>
          </a:xfrm>
          <a:prstGeom prst="rect">
            <a:avLst/>
          </a:prstGeom>
        </p:spPr>
        <p:txBody>
          <a:bodyPr vert="horz" lIns="108730" tIns="54358" rIns="108730" bIns="5435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8" y="789553"/>
            <a:ext cx="8304923" cy="3843170"/>
          </a:xfrm>
          <a:prstGeom prst="rect">
            <a:avLst/>
          </a:prstGeom>
        </p:spPr>
        <p:txBody>
          <a:bodyPr vert="horz" lIns="108730" tIns="54358" rIns="108730" bIns="5435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8" y="4632758"/>
            <a:ext cx="612068" cy="634295"/>
          </a:xfrm>
          <a:prstGeom prst="rect">
            <a:avLst/>
          </a:prstGeom>
        </p:spPr>
        <p:txBody>
          <a:bodyPr vert="horz" lIns="81555" tIns="40777" rIns="81555" bIns="40777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54" y="4701813"/>
            <a:ext cx="2055984" cy="294444"/>
          </a:xfrm>
          <a:prstGeom prst="rect">
            <a:avLst/>
          </a:prstGeom>
        </p:spPr>
        <p:txBody>
          <a:bodyPr wrap="none" lIns="108730" tIns="54358" rIns="108730" bIns="54358">
            <a:spAutoFit/>
          </a:bodyPr>
          <a:lstStyle/>
          <a:p>
            <a:pPr defTabSz="1087328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5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5499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3885" indent="-203885" algn="l" defTabSz="815499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380" indent="-203885" algn="l" defTabSz="815499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089" indent="-203885" algn="l" defTabSz="815499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7797" indent="-203885" algn="l" defTabSz="815499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4847" indent="-203885" algn="l" defTabSz="815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2612" indent="-203885" algn="l" defTabSz="815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50351" indent="-203885" algn="l" defTabSz="815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8092" indent="-203885" algn="l" defTabSz="815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5840" indent="-203885" algn="l" defTabSz="815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5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7767" algn="l" defTabSz="815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5499" algn="l" defTabSz="815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249" algn="l" defTabSz="815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994" algn="l" defTabSz="815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38727" algn="l" defTabSz="815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46496" algn="l" defTabSz="815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54226" algn="l" defTabSz="815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61971" algn="l" defTabSz="815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6" y="273844"/>
            <a:ext cx="8304923" cy="407696"/>
          </a:xfrm>
          <a:prstGeom prst="rect">
            <a:avLst/>
          </a:prstGeom>
        </p:spPr>
        <p:txBody>
          <a:bodyPr vert="horz" lIns="108827" tIns="54414" rIns="108827" bIns="5441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789555"/>
            <a:ext cx="8304923" cy="3843170"/>
          </a:xfrm>
          <a:prstGeom prst="rect">
            <a:avLst/>
          </a:prstGeom>
        </p:spPr>
        <p:txBody>
          <a:bodyPr vert="horz" lIns="108827" tIns="54414" rIns="108827" bIns="5441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6"/>
            <a:ext cx="612068" cy="634295"/>
          </a:xfrm>
          <a:prstGeom prst="rect">
            <a:avLst/>
          </a:prstGeom>
        </p:spPr>
        <p:txBody>
          <a:bodyPr vert="horz" lIns="81620" tIns="40810" rIns="81620" bIns="4081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5" y="4701795"/>
            <a:ext cx="2056180" cy="294557"/>
          </a:xfrm>
          <a:prstGeom prst="rect">
            <a:avLst/>
          </a:prstGeom>
        </p:spPr>
        <p:txBody>
          <a:bodyPr wrap="none" lIns="108827" tIns="54414" rIns="108827" bIns="54414">
            <a:spAutoFit/>
          </a:bodyPr>
          <a:lstStyle/>
          <a:p>
            <a:pPr defTabSz="1088270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6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26" y="129805"/>
            <a:ext cx="930191" cy="822307"/>
            <a:chOff x="11056428" y="-183004"/>
            <a:chExt cx="2050853" cy="1886378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53" cy="635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270"/>
              <a:r>
                <a:rPr lang="en-US" altLang="zh-TW" sz="12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2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</a:rPr>
                <a:t>GROUP</a:t>
              </a:r>
              <a:endParaRPr lang="zh-TW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15" tIns="38958" rIns="77915" bIns="38958" rtlCol="0" anchor="ctr"/>
          <a:lstStyle/>
          <a:p>
            <a:pPr algn="ctr" defTabSz="108827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8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203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4051" indent="-204051" algn="l" defTabSz="816203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770" indent="-204051" algn="l" defTabSz="816203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645" indent="-204051" algn="l" defTabSz="816203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520" indent="-204051" algn="l" defTabSz="816203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6456" indent="-204051" algn="l" defTabSz="81620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558" indent="-204051" algn="l" defTabSz="81620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658" indent="-204051" algn="l" defTabSz="81620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760" indent="-204051" algn="l" defTabSz="81620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861" indent="-204051" algn="l" defTabSz="816203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6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02" algn="l" defTabSz="816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03" algn="l" defTabSz="816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304" algn="l" defTabSz="816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405" algn="l" defTabSz="816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506" algn="l" defTabSz="816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608" algn="l" defTabSz="816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709" algn="l" defTabSz="816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810" algn="l" defTabSz="816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8" y="273844"/>
            <a:ext cx="8304923" cy="407696"/>
          </a:xfrm>
          <a:prstGeom prst="rect">
            <a:avLst/>
          </a:prstGeom>
        </p:spPr>
        <p:txBody>
          <a:bodyPr vert="horz" lIns="107164" tIns="53579" rIns="107164" bIns="5357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8" y="789553"/>
            <a:ext cx="8304923" cy="3843170"/>
          </a:xfrm>
          <a:prstGeom prst="rect">
            <a:avLst/>
          </a:prstGeom>
        </p:spPr>
        <p:txBody>
          <a:bodyPr vert="horz" lIns="107164" tIns="53579" rIns="107164" bIns="5357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46"/>
            <a:ext cx="612068" cy="634295"/>
          </a:xfrm>
          <a:prstGeom prst="rect">
            <a:avLst/>
          </a:prstGeom>
        </p:spPr>
        <p:txBody>
          <a:bodyPr vert="horz" lIns="80389" tIns="40226" rIns="80389" bIns="40226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5" y="4701876"/>
            <a:ext cx="2052821" cy="292870"/>
          </a:xfrm>
          <a:prstGeom prst="rect">
            <a:avLst/>
          </a:prstGeom>
        </p:spPr>
        <p:txBody>
          <a:bodyPr wrap="none" lIns="107164" tIns="53579" rIns="107164" bIns="53579">
            <a:spAutoFit/>
          </a:bodyPr>
          <a:lstStyle/>
          <a:p>
            <a:pPr defTabSz="1071347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18" tIns="53820" rIns="107518" bIns="53820" rtlCol="0" anchor="ctr"/>
          <a:lstStyle/>
          <a:p>
            <a:pPr algn="ctr" defTabSz="1071347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24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03499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917" indent="-200917" algn="l" defTabSz="803499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917" indent="-200917" algn="l" defTabSz="803499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795" indent="-200917" algn="l" defTabSz="803499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675" indent="-200917" algn="l" defTabSz="803499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7911" indent="-200917" algn="l" defTabSz="803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9635" indent="-200917" algn="l" defTabSz="803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1419" indent="-200917" algn="l" defTabSz="803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3204" indent="-200917" algn="l" defTabSz="803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4942" indent="-200917" algn="l" defTabSz="80349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789" algn="l" defTabSz="803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499" algn="l" defTabSz="803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5283" algn="l" defTabSz="803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7022" algn="l" defTabSz="803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8792" algn="l" defTabSz="803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10522" algn="l" defTabSz="803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2313" algn="l" defTabSz="803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4070" algn="l" defTabSz="8034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8" y="273855"/>
            <a:ext cx="8304923" cy="407696"/>
          </a:xfrm>
          <a:prstGeom prst="rect">
            <a:avLst/>
          </a:prstGeom>
        </p:spPr>
        <p:txBody>
          <a:bodyPr vert="horz" lIns="107069" tIns="53531" rIns="107069" bIns="5353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7069" tIns="53531" rIns="107069" bIns="5353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57"/>
            <a:ext cx="612068" cy="634295"/>
          </a:xfrm>
          <a:prstGeom prst="rect">
            <a:avLst/>
          </a:prstGeom>
        </p:spPr>
        <p:txBody>
          <a:bodyPr vert="horz" lIns="80317" tIns="40190" rIns="80317" bIns="401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5" y="4701879"/>
            <a:ext cx="2052629" cy="292773"/>
          </a:xfrm>
          <a:prstGeom prst="rect">
            <a:avLst/>
          </a:prstGeom>
        </p:spPr>
        <p:txBody>
          <a:bodyPr wrap="none" lIns="107069" tIns="53531" rIns="107069" bIns="53531">
            <a:spAutoFit/>
          </a:bodyPr>
          <a:lstStyle/>
          <a:p>
            <a:pPr defTabSz="1070404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422" tIns="53772" rIns="107422" bIns="53772" rtlCol="0" anchor="ctr"/>
          <a:lstStyle/>
          <a:p>
            <a:pPr algn="ctr" defTabSz="1070404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45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02789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738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534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242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4955" indent="-200738" algn="l" defTabSz="80278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6313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7684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111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0542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1923" indent="-200738" algn="l" defTabSz="802789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433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2789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213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5602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7019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08392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831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1231" algn="l" defTabSz="80278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395288" y="274638"/>
            <a:ext cx="83042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smtClean="0"/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395288" y="788988"/>
            <a:ext cx="8304212" cy="38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第一層</a:t>
            </a:r>
            <a:endParaRPr lang="en-US" altLang="zh-TW" smtClean="0"/>
          </a:p>
          <a:p>
            <a:pPr lvl="1"/>
            <a:r>
              <a:rPr lang="zh-TW" altLang="en-US" smtClean="0"/>
              <a:t>第二層</a:t>
            </a:r>
            <a:endParaRPr lang="en-US" altLang="zh-TW" smtClean="0"/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163" y="4632325"/>
            <a:ext cx="612775" cy="6350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F82EC4B-F673-4881-A0B7-FE61EB03BF5F}" type="slidenum">
              <a:rPr lang="zh-TW" altLang="en-US" sz="600" smtClean="0">
                <a:solidFill>
                  <a:srgbClr val="D2D3D4"/>
                </a:solidFill>
                <a:ea typeface="Noto Sans CJK TC Regular"/>
                <a:cs typeface="Noto Sans CJK TC Regular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zh-TW" sz="900" smtClean="0">
                <a:solidFill>
                  <a:srgbClr val="D2D3D4"/>
                </a:solidFill>
                <a:ea typeface="Noto Sans CJK TC Regular"/>
                <a:cs typeface="Noto Sans CJK TC Regular"/>
              </a:rPr>
              <a:t> </a:t>
            </a:r>
            <a:endParaRPr lang="zh-TW" altLang="en-US" sz="900" smtClean="0">
              <a:solidFill>
                <a:srgbClr val="D2D3D4"/>
              </a:solidFill>
              <a:ea typeface="Noto Sans CJK TC Regular"/>
              <a:cs typeface="Noto Sans CJK TC Regular"/>
            </a:endParaRPr>
          </a:p>
        </p:txBody>
      </p:sp>
      <p:sp>
        <p:nvSpPr>
          <p:cNvPr id="1030" name="矩形 5"/>
          <p:cNvSpPr>
            <a:spLocks noChangeArrowheads="1"/>
          </p:cNvSpPr>
          <p:nvPr userDrawn="1"/>
        </p:nvSpPr>
        <p:spPr bwMode="auto">
          <a:xfrm>
            <a:off x="6684963" y="4702175"/>
            <a:ext cx="17113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TW" sz="1000" b="1" smtClean="0">
                <a:solidFill>
                  <a:srgbClr val="0070C0"/>
                </a:solidFill>
                <a:ea typeface="微軟正黑體" pitchFamily="34" charset="-120"/>
              </a:rPr>
              <a:t>ASE Confidential / Security-C</a:t>
            </a:r>
            <a:endParaRPr kumimoji="0" lang="zh-TW" altLang="en-US" sz="1000" smtClean="0">
              <a:solidFill>
                <a:srgbClr val="0070C0"/>
              </a:solidFill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503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5B9BD5"/>
        </a:buClr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369888" indent="-171450" algn="l" defTabSz="6858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5B9BD5"/>
        </a:buClr>
        <a:buFont typeface="Arial" pitchFamily="34" charset="0"/>
        <a:buChar char="•"/>
        <a:defRPr sz="2000" b="1" kern="120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531813" indent="-171450" algn="l" defTabSz="6858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5B9BD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695325" indent="-171450" algn="l" defTabSz="6858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5B9BD5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40" y="273844"/>
            <a:ext cx="8304923" cy="407696"/>
          </a:xfrm>
          <a:prstGeom prst="rect">
            <a:avLst/>
          </a:prstGeom>
        </p:spPr>
        <p:txBody>
          <a:bodyPr vert="horz" lIns="108592" tIns="54298" rIns="108592" bIns="5429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40" y="789553"/>
            <a:ext cx="8304923" cy="3843170"/>
          </a:xfrm>
          <a:prstGeom prst="rect">
            <a:avLst/>
          </a:prstGeom>
        </p:spPr>
        <p:txBody>
          <a:bodyPr vert="horz" lIns="108592" tIns="54298" rIns="108592" bIns="5429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444" tIns="40720" rIns="81444" bIns="40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4247" y="4701806"/>
            <a:ext cx="2055705" cy="294322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"/>
            <a:ext cx="9144000" cy="4701794"/>
          </a:xfrm>
          <a:prstGeom prst="rect">
            <a:avLst/>
          </a:prstGeom>
          <a:gradFill>
            <a:gsLst>
              <a:gs pos="0">
                <a:srgbClr val="050102"/>
              </a:gs>
              <a:gs pos="0">
                <a:srgbClr val="331433"/>
              </a:gs>
              <a:gs pos="100000">
                <a:srgbClr val="061C52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44" tIns="38870" rIns="77744" bIns="38870" rtlCol="0" anchor="ctr"/>
          <a:lstStyle/>
          <a:p>
            <a:pPr algn="ctr" defTabSz="108589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4430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575" indent="-207383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8895" indent="-224447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1277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1594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2447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66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871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08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1289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21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43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633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847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605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326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0475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68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40" y="273844"/>
            <a:ext cx="8304923" cy="407696"/>
          </a:xfrm>
          <a:prstGeom prst="rect">
            <a:avLst/>
          </a:prstGeom>
        </p:spPr>
        <p:txBody>
          <a:bodyPr vert="horz" lIns="108592" tIns="54298" rIns="108592" bIns="5429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40" y="789553"/>
            <a:ext cx="8304923" cy="3843170"/>
          </a:xfrm>
          <a:prstGeom prst="rect">
            <a:avLst/>
          </a:prstGeom>
        </p:spPr>
        <p:txBody>
          <a:bodyPr vert="horz" lIns="108592" tIns="54298" rIns="108592" bIns="5429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444" tIns="40720" rIns="81444" bIns="40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4247" y="4701806"/>
            <a:ext cx="2055705" cy="294322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"/>
            <a:ext cx="9144000" cy="4701794"/>
          </a:xfrm>
          <a:prstGeom prst="rect">
            <a:avLst/>
          </a:prstGeom>
          <a:gradFill>
            <a:gsLst>
              <a:gs pos="0">
                <a:srgbClr val="050102"/>
              </a:gs>
              <a:gs pos="0">
                <a:srgbClr val="331433"/>
              </a:gs>
              <a:gs pos="100000">
                <a:srgbClr val="061C52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44" tIns="38870" rIns="77744" bIns="38870" rtlCol="0" anchor="ctr"/>
          <a:lstStyle/>
          <a:p>
            <a:pPr algn="ctr" defTabSz="108589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4430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575" indent="-207383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8895" indent="-224447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1277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1594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2447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66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871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08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1289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21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43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633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847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605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326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0475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68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40" y="273844"/>
            <a:ext cx="8304923" cy="407696"/>
          </a:xfrm>
          <a:prstGeom prst="rect">
            <a:avLst/>
          </a:prstGeom>
        </p:spPr>
        <p:txBody>
          <a:bodyPr vert="horz" lIns="108592" tIns="54298" rIns="108592" bIns="54298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40" y="789553"/>
            <a:ext cx="8304923" cy="3843170"/>
          </a:xfrm>
          <a:prstGeom prst="rect">
            <a:avLst/>
          </a:prstGeom>
        </p:spPr>
        <p:txBody>
          <a:bodyPr vert="horz" lIns="108592" tIns="54298" rIns="108592" bIns="54298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444" tIns="40720" rIns="81444" bIns="40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4247" y="4701806"/>
            <a:ext cx="2055705" cy="294322"/>
          </a:xfrm>
          <a:prstGeom prst="rect">
            <a:avLst/>
          </a:prstGeom>
        </p:spPr>
        <p:txBody>
          <a:bodyPr wrap="none" lIns="108592" tIns="54298" rIns="108592" bIns="54298">
            <a:spAutoFit/>
          </a:bodyPr>
          <a:lstStyle/>
          <a:p>
            <a:pPr defTabSz="1085890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"/>
            <a:ext cx="9144000" cy="4701794"/>
          </a:xfrm>
          <a:prstGeom prst="rect">
            <a:avLst/>
          </a:prstGeom>
          <a:gradFill>
            <a:gsLst>
              <a:gs pos="0">
                <a:srgbClr val="050102"/>
              </a:gs>
              <a:gs pos="0">
                <a:srgbClr val="331433"/>
              </a:gs>
              <a:gs pos="100000">
                <a:srgbClr val="061C52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44" tIns="38870" rIns="77744" bIns="38870" rtlCol="0" anchor="ctr"/>
          <a:lstStyle/>
          <a:p>
            <a:pPr algn="ctr" defTabSz="108589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4430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0575" indent="-207383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8895" indent="-224447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1277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1594" indent="-160321" algn="l" defTabSz="814430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2447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66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871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080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1289" indent="-203607" algn="l" defTabSz="814430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21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430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633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847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6056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326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0475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684" algn="l" defTabSz="8144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29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" y="-112928"/>
            <a:ext cx="9144000" cy="5245323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74459" tIns="37238" rIns="74459" bIns="37238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542" y="4702252"/>
            <a:ext cx="2041582" cy="284930"/>
          </a:xfrm>
          <a:prstGeom prst="rect">
            <a:avLst/>
          </a:prstGeom>
        </p:spPr>
        <p:txBody>
          <a:bodyPr wrap="none" lIns="99215" tIns="49646" rIns="99215" bIns="49646">
            <a:spAutoFit/>
          </a:bodyPr>
          <a:lstStyle/>
          <a:p>
            <a:pPr marL="0" marR="0" lvl="0" indent="0" algn="l" defTabSz="991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6" y="-112926"/>
            <a:ext cx="9144000" cy="526026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 userDrawn="1"/>
        </p:nvSpPr>
        <p:spPr>
          <a:xfrm>
            <a:off x="-3230" y="-96552"/>
            <a:ext cx="9161298" cy="5272049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5341" tIns="52719" rIns="105341" bIns="52719" rtlCol="0" anchor="ctr"/>
          <a:lstStyle/>
          <a:p>
            <a:pPr marL="0" marR="0" lvl="0" indent="0" algn="ctr" defTabSz="1049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/>
              <a:cs typeface="+mn-cs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16804" y="-58381"/>
            <a:ext cx="8304923" cy="407696"/>
          </a:xfrm>
          <a:prstGeom prst="rect">
            <a:avLst/>
          </a:prstGeom>
        </p:spPr>
        <p:txBody>
          <a:bodyPr vert="horz" lIns="99215" tIns="49646" rIns="99215" bIns="49646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40" y="789568"/>
            <a:ext cx="8304923" cy="3843170"/>
          </a:xfrm>
          <a:prstGeom prst="rect">
            <a:avLst/>
          </a:prstGeom>
        </p:spPr>
        <p:txBody>
          <a:bodyPr vert="horz" lIns="99215" tIns="49646" rIns="99215" bIns="49646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462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</p:sldLayoutIdLst>
  <p:timing>
    <p:tnLst>
      <p:par>
        <p:cTn id="1" dur="indefinite" restart="never" nodeType="tmRoot"/>
      </p:par>
    </p:tnLst>
  </p:timing>
  <p:txStyles>
    <p:titleStyle>
      <a:lvl1pPr algn="l" defTabSz="743840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01481" indent="-189419" algn="l" defTabSz="743840" rtl="0" eaLnBrk="1" latinLnBrk="0" hangingPunct="1">
        <a:lnSpc>
          <a:spcPct val="90000"/>
        </a:lnSpc>
        <a:spcBef>
          <a:spcPts val="712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10012" indent="-205079" algn="l" defTabSz="743840" rtl="0" eaLnBrk="1" latinLnBrk="0" hangingPunct="1">
        <a:lnSpc>
          <a:spcPct val="90000"/>
        </a:lnSpc>
        <a:spcBef>
          <a:spcPts val="712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585773" indent="-146474" algn="l" defTabSz="743840" rtl="0" eaLnBrk="1" latinLnBrk="0" hangingPunct="1">
        <a:lnSpc>
          <a:spcPct val="90000"/>
        </a:lnSpc>
        <a:spcBef>
          <a:spcPts val="712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732171" indent="-146474" algn="l" defTabSz="743840" rtl="0" eaLnBrk="1" latinLnBrk="0" hangingPunct="1">
        <a:lnSpc>
          <a:spcPct val="90000"/>
        </a:lnSpc>
        <a:spcBef>
          <a:spcPts val="712"/>
        </a:spcBef>
        <a:buClr>
          <a:schemeClr val="accent5"/>
        </a:buClr>
        <a:buFont typeface="Arial"/>
        <a:buChar char="•"/>
        <a:defRPr sz="17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673813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45769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17720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789666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161627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71924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43840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15846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487814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859777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231696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603697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2975603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6" y="273844"/>
            <a:ext cx="8304923" cy="407696"/>
          </a:xfrm>
          <a:prstGeom prst="rect">
            <a:avLst/>
          </a:prstGeom>
        </p:spPr>
        <p:txBody>
          <a:bodyPr vert="horz" lIns="108840" tIns="54421" rIns="108840" bIns="5442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789553"/>
            <a:ext cx="8304923" cy="3843170"/>
          </a:xfrm>
          <a:prstGeom prst="rect">
            <a:avLst/>
          </a:prstGeom>
        </p:spPr>
        <p:txBody>
          <a:bodyPr vert="horz" lIns="108840" tIns="54421" rIns="108840" bIns="5442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631" tIns="40815" rIns="81631" bIns="40815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chemeClr val="tx1"/>
                </a:solidFill>
                <a:latin typeface="Calibri"/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1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235" y="4701794"/>
            <a:ext cx="2056206" cy="294571"/>
          </a:xfrm>
          <a:prstGeom prst="rect">
            <a:avLst/>
          </a:prstGeom>
        </p:spPr>
        <p:txBody>
          <a:bodyPr wrap="none" lIns="108840" tIns="54421" rIns="108840" bIns="54421">
            <a:spAutoFit/>
          </a:bodyPr>
          <a:lstStyle/>
          <a:p>
            <a:r>
              <a:rPr lang="en-US" altLang="zh-TW" sz="12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-1" y="0"/>
            <a:ext cx="9164593" cy="470179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9164592" cy="47244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0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9" r:id="rId4"/>
    <p:sldLayoutId id="2147483710" r:id="rId5"/>
    <p:sldLayoutId id="2147483708" r:id="rId6"/>
    <p:sldLayoutId id="214748371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306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1083" indent="-20785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9933" indent="-22496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2761" indent="-160690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3451" indent="-160690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6688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841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93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147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299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53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06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59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1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64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17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07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22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" y="-112928"/>
            <a:ext cx="9144000" cy="5245323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74459" tIns="37238" rIns="74459" bIns="37238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542" y="4702252"/>
            <a:ext cx="2041582" cy="284930"/>
          </a:xfrm>
          <a:prstGeom prst="rect">
            <a:avLst/>
          </a:prstGeom>
        </p:spPr>
        <p:txBody>
          <a:bodyPr wrap="none" lIns="99215" tIns="49646" rIns="99215" bIns="49646">
            <a:spAutoFit/>
          </a:bodyPr>
          <a:lstStyle/>
          <a:p>
            <a:pPr marL="0" marR="0" lvl="0" indent="0" algn="l" defTabSz="991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6" y="-112926"/>
            <a:ext cx="9144000" cy="526026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 userDrawn="1"/>
        </p:nvSpPr>
        <p:spPr>
          <a:xfrm>
            <a:off x="-3230" y="-96552"/>
            <a:ext cx="9161298" cy="5272049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5341" tIns="52719" rIns="105341" bIns="52719" rtlCol="0" anchor="ctr"/>
          <a:lstStyle/>
          <a:p>
            <a:pPr marL="0" marR="0" lvl="0" indent="0" algn="ctr" defTabSz="1049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/>
              <a:cs typeface="+mn-cs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16804" y="-58381"/>
            <a:ext cx="8304923" cy="407696"/>
          </a:xfrm>
          <a:prstGeom prst="rect">
            <a:avLst/>
          </a:prstGeom>
        </p:spPr>
        <p:txBody>
          <a:bodyPr vert="horz" lIns="99215" tIns="49646" rIns="99215" bIns="49646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40" y="789568"/>
            <a:ext cx="8304923" cy="3843170"/>
          </a:xfrm>
          <a:prstGeom prst="rect">
            <a:avLst/>
          </a:prstGeom>
        </p:spPr>
        <p:txBody>
          <a:bodyPr vert="horz" lIns="99215" tIns="49646" rIns="99215" bIns="49646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636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</p:sldLayoutIdLst>
  <p:timing>
    <p:tnLst>
      <p:par>
        <p:cTn id="1" dur="indefinite" restart="never" nodeType="tmRoot"/>
      </p:par>
    </p:tnLst>
  </p:timing>
  <p:txStyles>
    <p:titleStyle>
      <a:lvl1pPr algn="l" defTabSz="743840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01481" indent="-189419" algn="l" defTabSz="743840" rtl="0" eaLnBrk="1" latinLnBrk="0" hangingPunct="1">
        <a:lnSpc>
          <a:spcPct val="90000"/>
        </a:lnSpc>
        <a:spcBef>
          <a:spcPts val="712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10012" indent="-205079" algn="l" defTabSz="743840" rtl="0" eaLnBrk="1" latinLnBrk="0" hangingPunct="1">
        <a:lnSpc>
          <a:spcPct val="90000"/>
        </a:lnSpc>
        <a:spcBef>
          <a:spcPts val="712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585773" indent="-146474" algn="l" defTabSz="743840" rtl="0" eaLnBrk="1" latinLnBrk="0" hangingPunct="1">
        <a:lnSpc>
          <a:spcPct val="90000"/>
        </a:lnSpc>
        <a:spcBef>
          <a:spcPts val="712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732171" indent="-146474" algn="l" defTabSz="743840" rtl="0" eaLnBrk="1" latinLnBrk="0" hangingPunct="1">
        <a:lnSpc>
          <a:spcPct val="90000"/>
        </a:lnSpc>
        <a:spcBef>
          <a:spcPts val="712"/>
        </a:spcBef>
        <a:buClr>
          <a:schemeClr val="accent5"/>
        </a:buClr>
        <a:buFont typeface="Arial"/>
        <a:buChar char="•"/>
        <a:defRPr sz="17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673813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45769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17720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789666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161627" indent="-185993" algn="l" defTabSz="743840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71924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43840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15846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487814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859777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231696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603697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2975603" algn="l" defTabSz="7438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378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594" lvl="0" indent="-228594" defTabSz="914378">
              <a:spcBef>
                <a:spcPts val="1000"/>
              </a:spcBef>
            </a:pPr>
            <a:r>
              <a:rPr lang="zh-TW" altLang="en-US" smtClean="0"/>
              <a:t>編輯母片文字樣式</a:t>
            </a:r>
          </a:p>
          <a:p>
            <a:pPr marL="228594" lvl="1" indent="-228594" defTabSz="914378">
              <a:spcBef>
                <a:spcPts val="1000"/>
              </a:spcBef>
            </a:pPr>
            <a:r>
              <a:rPr lang="zh-TW" altLang="en-US" smtClean="0"/>
              <a:t>第二層</a:t>
            </a:r>
          </a:p>
          <a:p>
            <a:pPr marL="228594" lvl="2" indent="-228594" defTabSz="914378">
              <a:spcBef>
                <a:spcPts val="1000"/>
              </a:spcBef>
            </a:pPr>
            <a:r>
              <a:rPr lang="zh-TW" altLang="en-US" smtClean="0"/>
              <a:t>第三層</a:t>
            </a:r>
          </a:p>
          <a:p>
            <a:pPr marL="228594" lvl="3" indent="-228594" defTabSz="914378">
              <a:spcBef>
                <a:spcPts val="1000"/>
              </a:spcBef>
            </a:pPr>
            <a:r>
              <a:rPr lang="zh-TW" altLang="en-US" smtClean="0"/>
              <a:t>第四層</a:t>
            </a:r>
          </a:p>
          <a:p>
            <a:pPr marL="228594" lvl="4" indent="-228594" defTabSz="914378">
              <a:spcBef>
                <a:spcPts val="1000"/>
              </a:spcBef>
            </a:pPr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rgbClr val="BA9139"/>
                </a:solidFill>
              </a:defRPr>
            </a:lvl1pPr>
          </a:lstStyle>
          <a:p>
            <a:pPr defTabSz="685800"/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BA9139"/>
                </a:solidFill>
              </a:defRPr>
            </a:lvl1pPr>
          </a:lstStyle>
          <a:p>
            <a:pPr defTabSz="685800"/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A9139"/>
                </a:solidFill>
              </a:defRPr>
            </a:lvl1pPr>
          </a:lstStyle>
          <a:p>
            <a:pPr defTabSz="685800"/>
            <a:fld id="{34D980EC-6CBC-42F5-A94B-1BCFCEFA1BE0}" type="slidenum">
              <a:rPr lang="en-US" smtClean="0"/>
              <a:pPr defTabSz="685800"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66675" y="5219701"/>
            <a:ext cx="10294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14" tooltip="PresentationGo!"/>
              </a:rPr>
              <a:t>presentationgo.com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1654908" y="-73803"/>
            <a:ext cx="1511475" cy="612144"/>
            <a:chOff x="-2096383" y="21447"/>
            <a:chExt cx="1511475" cy="612144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-2096383" y="21447"/>
              <a:ext cx="3321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-1002010" y="387370"/>
              <a:ext cx="4171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90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hf sldNum="0"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lang="en-US" sz="4500" b="1" kern="1200">
          <a:solidFill>
            <a:srgbClr val="425560"/>
          </a:solidFill>
          <a:latin typeface="+mn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2800" kern="1200" smtClean="0">
          <a:solidFill>
            <a:srgbClr val="84C09B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2400" kern="1200" smtClean="0">
          <a:solidFill>
            <a:srgbClr val="84C09B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2000" kern="1200" smtClean="0">
          <a:solidFill>
            <a:srgbClr val="84C09B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800" kern="1200" smtClean="0">
          <a:solidFill>
            <a:srgbClr val="84C09B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800" kern="1200">
          <a:solidFill>
            <a:srgbClr val="84C09B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0" tIns="45718" rIns="91430" bIns="4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B093F-DDD8-4FA1-B0B2-6BD78FD0BB3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6857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6762750" y="4762505"/>
            <a:ext cx="1905000" cy="207747"/>
          </a:xfrm>
          <a:prstGeom prst="rect">
            <a:avLst/>
          </a:prstGeom>
          <a:noFill/>
        </p:spPr>
        <p:txBody>
          <a:bodyPr vert="horz" lIns="68573" tIns="34289" rIns="68573" bIns="34289" rtlCol="0">
            <a:spAutoFit/>
          </a:bodyPr>
          <a:lstStyle/>
          <a:p>
            <a:pPr marL="0" marR="0" lvl="0" indent="0" algn="l" defTabSz="6857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Confidential / Security-B</a:t>
            </a: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89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74" r:id="rId12"/>
  </p:sldLayoutIdLst>
  <p:hf hdr="0" ftr="0" dt="0"/>
  <p:txStyles>
    <p:titleStyle>
      <a:lvl1pPr algn="l" defTabSz="685715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0" indent="-171430" algn="l" defTabSz="68571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89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44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00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2857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715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3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0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9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98D554-23A8-4EB2-B8BE-BA3D17196C40}" type="datetime1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DB9A4-7C00-41BB-B303-4E91C20728D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675" y="5219700"/>
            <a:ext cx="1263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  <a:rtl val="0"/>
              </a:rPr>
              <a:t>©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  <a:hlinkClick r:id="rId13" tooltip="PresentationGo!"/>
                <a:rtl val="0"/>
              </a:rPr>
              <a:t>presentationgo.com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  <a:rtl val="0"/>
                </a:rPr>
                <a:t>By: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  <a:rtl val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  <a:rtl val="0"/>
                </a:rPr>
                <a:t>.com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  <a:rtl val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498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5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</p:sldLayoutIdLst>
  <p:timing>
    <p:tnLst>
      <p:par>
        <p:cTn id="1" dur="indefinite" restart="never" nodeType="tmRoot"/>
      </p:par>
    </p:tnLst>
  </p:timing>
  <p:txStyles>
    <p:titleStyle>
      <a:lvl1pPr algn="l" defTabSz="68362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170902" indent="-170902" algn="l" defTabSz="68362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369175" indent="-170902" algn="l" defTabSz="68362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charset="0"/>
        <a:buChar char="•"/>
        <a:defRPr sz="20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531554" indent="-170902" algn="l" defTabSz="68362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693937" indent="-170902" algn="l" defTabSz="68362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charset="0"/>
        <a:buChar char="•"/>
        <a:defRPr sz="14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538137" indent="-170902" algn="l" defTabSz="68362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9946" indent="-170902" algn="l" defTabSz="68362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1752" indent="-170902" algn="l" defTabSz="68362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3558" indent="-170902" algn="l" defTabSz="68362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5367" indent="-170902" algn="l" defTabSz="68362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36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813" algn="l" defTabSz="6836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620" algn="l" defTabSz="6836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423" algn="l" defTabSz="6836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232" algn="l" defTabSz="6836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037" algn="l" defTabSz="6836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844" algn="l" defTabSz="6836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656" algn="l" defTabSz="6836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4458" algn="l" defTabSz="6836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" y="0"/>
            <a:ext cx="9144000" cy="5143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0991" tIns="40495" rIns="80991" bIns="40495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7792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370" y="4701932"/>
            <a:ext cx="2059170" cy="293559"/>
          </a:xfrm>
          <a:prstGeom prst="rect">
            <a:avLst/>
          </a:prstGeom>
        </p:spPr>
        <p:txBody>
          <a:bodyPr wrap="none" lIns="107926" tIns="53920" rIns="107926" bIns="53920">
            <a:spAutoFit/>
          </a:bodyPr>
          <a:lstStyle/>
          <a:p>
            <a:pPr marL="0" marR="0" lvl="0" indent="0" algn="l" defTabSz="1079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Security-B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3992"/>
          <a:stretch/>
        </p:blipFill>
        <p:spPr bwMode="auto">
          <a:xfrm>
            <a:off x="0" y="3274"/>
            <a:ext cx="9144000" cy="472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395536" y="273972"/>
            <a:ext cx="8304923" cy="407696"/>
          </a:xfrm>
          <a:prstGeom prst="rect">
            <a:avLst/>
          </a:prstGeom>
        </p:spPr>
        <p:txBody>
          <a:bodyPr vert="horz" lIns="107926" tIns="53920" rIns="107926" bIns="53920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3" y="0"/>
            <a:ext cx="9143997" cy="4731991"/>
          </a:xfrm>
          <a:prstGeom prst="rect">
            <a:avLst/>
          </a:prstGeom>
          <a:solidFill>
            <a:srgbClr val="06001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marL="0" marR="0" lvl="0" indent="0" algn="ctr" defTabSz="1079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27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09599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19401" indent="-206243" algn="l" defTabSz="80959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6226" indent="-223123" algn="l" defTabSz="80959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37467" indent="-159403" algn="l" defTabSz="80959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796752" indent="-159403" algn="l" defTabSz="809599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/>
        <a:buChar char="•"/>
        <a:defRPr sz="17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21460" indent="-202463" algn="l" defTabSz="80959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26320" indent="-202463" algn="l" defTabSz="80959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1209" indent="-202463" algn="l" defTabSz="80959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5894" indent="-202463" algn="l" defTabSz="80959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40668" indent="-202463" algn="l" defTabSz="809599" rtl="0" eaLnBrk="1" latinLnBrk="0" hangingPunct="1">
        <a:lnSpc>
          <a:spcPct val="90000"/>
        </a:lnSpc>
        <a:spcBef>
          <a:spcPts val="445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95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4925" algn="l" defTabSz="8095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9599" algn="l" defTabSz="8095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14396" algn="l" defTabSz="8095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191" algn="l" defTabSz="8095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23863" algn="l" defTabSz="8095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28795" algn="l" defTabSz="8095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33531" algn="l" defTabSz="8095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299" algn="l" defTabSz="8095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6" y="273844"/>
            <a:ext cx="8304923" cy="407696"/>
          </a:xfrm>
          <a:prstGeom prst="rect">
            <a:avLst/>
          </a:prstGeom>
        </p:spPr>
        <p:txBody>
          <a:bodyPr vert="horz" lIns="108840" tIns="54421" rIns="108840" bIns="5442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789553"/>
            <a:ext cx="8304923" cy="3843170"/>
          </a:xfrm>
          <a:prstGeom prst="rect">
            <a:avLst/>
          </a:prstGeom>
        </p:spPr>
        <p:txBody>
          <a:bodyPr vert="horz" lIns="108840" tIns="54421" rIns="108840" bIns="5442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4"/>
            <a:ext cx="612068" cy="634295"/>
          </a:xfrm>
          <a:prstGeom prst="rect">
            <a:avLst/>
          </a:prstGeom>
        </p:spPr>
        <p:txBody>
          <a:bodyPr vert="horz" lIns="81631" tIns="40815" rIns="81631" bIns="40815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7792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5" y="4701794"/>
            <a:ext cx="2056206" cy="294571"/>
          </a:xfrm>
          <a:prstGeom prst="rect">
            <a:avLst/>
          </a:prstGeom>
        </p:spPr>
        <p:txBody>
          <a:bodyPr wrap="none" lIns="108840" tIns="54421" rIns="108840" bIns="54421">
            <a:spAutoFit/>
          </a:bodyPr>
          <a:lstStyle/>
          <a:p>
            <a:pPr marL="0" marR="0" lvl="0" indent="0" algn="l" defTabSz="1088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0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306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4076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826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725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625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6688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841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93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147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299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53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06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59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1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64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17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07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22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8" y="273844"/>
            <a:ext cx="8304923" cy="407696"/>
          </a:xfrm>
          <a:prstGeom prst="rect">
            <a:avLst/>
          </a:prstGeom>
        </p:spPr>
        <p:txBody>
          <a:bodyPr vert="horz" lIns="107161" tIns="53577" rIns="107161" bIns="53577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8" y="789553"/>
            <a:ext cx="8304923" cy="3843170"/>
          </a:xfrm>
          <a:prstGeom prst="rect">
            <a:avLst/>
          </a:prstGeom>
        </p:spPr>
        <p:txBody>
          <a:bodyPr vert="horz" lIns="107161" tIns="53577" rIns="107161" bIns="53577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2947"/>
            <a:ext cx="612068" cy="634295"/>
          </a:xfrm>
          <a:prstGeom prst="rect">
            <a:avLst/>
          </a:prstGeom>
        </p:spPr>
        <p:txBody>
          <a:bodyPr vert="horz" lIns="80387" tIns="40225" rIns="80387" bIns="40225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7" y="4701877"/>
            <a:ext cx="2052815" cy="292866"/>
          </a:xfrm>
          <a:prstGeom prst="rect">
            <a:avLst/>
          </a:prstGeom>
        </p:spPr>
        <p:txBody>
          <a:bodyPr wrap="none" lIns="107161" tIns="53577" rIns="107161" bIns="53577">
            <a:spAutoFit/>
          </a:bodyPr>
          <a:lstStyle/>
          <a:p>
            <a:pPr defTabSz="1071314"/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15" tIns="53818" rIns="107515" bIns="53818" rtlCol="0" anchor="ctr"/>
          <a:lstStyle/>
          <a:p>
            <a:pPr algn="ctr" defTabSz="1071314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443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03474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0911" indent="-200911" algn="l" defTabSz="803474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3904" indent="-200911" algn="l" defTabSz="803474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24776" indent="-200911" algn="l" defTabSz="803474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15650" indent="-200911" algn="l" defTabSz="803474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07855" indent="-200911" algn="l" defTabSz="803474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9566" indent="-200911" algn="l" defTabSz="803474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1338" indent="-200911" algn="l" defTabSz="803474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13112" indent="-200911" algn="l" defTabSz="803474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4836" indent="-200911" algn="l" defTabSz="803474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347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1777" algn="l" defTabSz="80347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3474" algn="l" defTabSz="80347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05245" algn="l" defTabSz="80347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6971" algn="l" defTabSz="80347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08730" algn="l" defTabSz="80347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10447" algn="l" defTabSz="80347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12226" algn="l" defTabSz="80347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13971" algn="l" defTabSz="80347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6" y="273844"/>
            <a:ext cx="8304923" cy="407696"/>
          </a:xfrm>
          <a:prstGeom prst="rect">
            <a:avLst/>
          </a:prstGeom>
        </p:spPr>
        <p:txBody>
          <a:bodyPr vert="horz" lIns="108840" tIns="54421" rIns="108840" bIns="5442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789553"/>
            <a:ext cx="8304923" cy="3843170"/>
          </a:xfrm>
          <a:prstGeom prst="rect">
            <a:avLst/>
          </a:prstGeom>
        </p:spPr>
        <p:txBody>
          <a:bodyPr vert="horz" lIns="108840" tIns="54421" rIns="108840" bIns="5442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412427" y="4632724"/>
            <a:ext cx="612068" cy="634295"/>
          </a:xfrm>
          <a:prstGeom prst="rect">
            <a:avLst/>
          </a:prstGeom>
        </p:spPr>
        <p:txBody>
          <a:bodyPr vert="horz" lIns="81631" tIns="40815" rIns="81631" bIns="40815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684235" y="4701794"/>
            <a:ext cx="2056206" cy="294571"/>
          </a:xfrm>
          <a:prstGeom prst="rect">
            <a:avLst/>
          </a:prstGeom>
        </p:spPr>
        <p:txBody>
          <a:bodyPr wrap="none" lIns="108840" tIns="54421" rIns="108840" bIns="54421">
            <a:spAutoFit/>
          </a:bodyPr>
          <a:lstStyle/>
          <a:p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648CAD8-8805-49E2-835F-A4E254079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13573"/>
          <a:stretch/>
        </p:blipFill>
        <p:spPr>
          <a:xfrm>
            <a:off x="-9777" y="0"/>
            <a:ext cx="9162796" cy="478599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20BCC0E0-D433-4B57-9DA6-95B017FAC198}"/>
              </a:ext>
            </a:extLst>
          </p:cNvPr>
          <p:cNvGrpSpPr/>
          <p:nvPr userDrawn="1"/>
        </p:nvGrpSpPr>
        <p:grpSpPr>
          <a:xfrm>
            <a:off x="8067922" y="129804"/>
            <a:ext cx="930191" cy="822306"/>
            <a:chOff x="11056428" y="-183004"/>
            <a:chExt cx="2050855" cy="1886378"/>
          </a:xfrm>
        </p:grpSpPr>
        <p:pic>
          <p:nvPicPr>
            <p:cNvPr id="10" name="Picture 40" descr="b_b.png                                                        00011D4DG4_500                         BA007941:">
              <a:extLst>
                <a:ext uri="{FF2B5EF4-FFF2-40B4-BE49-F238E27FC236}">
                  <a16:creationId xmlns:a16="http://schemas.microsoft.com/office/drawing/2014/main" id="{6B4F3ADF-681A-4705-8CD0-09A4D6C0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5908" y="-183004"/>
              <a:ext cx="1560667" cy="136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B911983-C1D8-4378-861E-C0E79A6383F5}"/>
                </a:ext>
              </a:extLst>
            </p:cNvPr>
            <p:cNvSpPr txBox="1"/>
            <p:nvPr/>
          </p:nvSpPr>
          <p:spPr>
            <a:xfrm>
              <a:off x="11056428" y="1067936"/>
              <a:ext cx="2050855" cy="635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prstClr val="white"/>
                  </a:solidFill>
                </a:rPr>
                <a:t>ASE</a:t>
              </a:r>
              <a:r>
                <a:rPr lang="zh-TW" altLang="en-US" sz="1200" b="1" dirty="0">
                  <a:solidFill>
                    <a:prstClr val="white"/>
                  </a:solidFill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</a:rPr>
                <a:t>GROUP</a:t>
              </a:r>
              <a:endParaRPr lang="zh-TW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0" y="0"/>
            <a:ext cx="9164592" cy="47625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82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306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04076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40826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34725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28625" indent="-20407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 charset="0"/>
        <a:buChar char="•"/>
        <a:defRPr sz="16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836688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841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93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147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299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53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06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59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1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64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17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07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22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6" y="273844"/>
            <a:ext cx="8304923" cy="407696"/>
          </a:xfrm>
          <a:prstGeom prst="rect">
            <a:avLst/>
          </a:prstGeom>
        </p:spPr>
        <p:txBody>
          <a:bodyPr vert="horz" lIns="108840" tIns="54421" rIns="108840" bIns="54421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789553"/>
            <a:ext cx="8304923" cy="3843170"/>
          </a:xfrm>
          <a:prstGeom prst="rect">
            <a:avLst/>
          </a:prstGeom>
        </p:spPr>
        <p:txBody>
          <a:bodyPr vert="horz" lIns="108840" tIns="54421" rIns="108840" bIns="54421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376423" y="4639484"/>
            <a:ext cx="648072" cy="627534"/>
          </a:xfrm>
          <a:prstGeom prst="rect">
            <a:avLst/>
          </a:prstGeom>
        </p:spPr>
        <p:txBody>
          <a:bodyPr vert="horz" lIns="81631" tIns="40815" rIns="81631" bIns="40815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800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TW" sz="1100" dirty="0">
                <a:solidFill>
                  <a:srgbClr val="D2D3D4"/>
                </a:solidFill>
              </a:rPr>
              <a:t> </a:t>
            </a:r>
            <a:endParaRPr lang="zh-TW" altLang="en-US" sz="1100" dirty="0">
              <a:solidFill>
                <a:srgbClr val="D2D3D4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684235" y="4701794"/>
            <a:ext cx="2056206" cy="294571"/>
          </a:xfrm>
          <a:prstGeom prst="rect">
            <a:avLst/>
          </a:prstGeom>
        </p:spPr>
        <p:txBody>
          <a:bodyPr wrap="none" lIns="108840" tIns="54421" rIns="108840" bIns="54421">
            <a:spAutoFit/>
          </a:bodyPr>
          <a:lstStyle/>
          <a:p>
            <a:r>
              <a:rPr lang="en-US" altLang="zh-TW" sz="1200" b="1" smtClean="0">
                <a:solidFill>
                  <a:srgbClr val="0070C0"/>
                </a:solidFill>
              </a:rPr>
              <a:t>ASE Confidential / Security-C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10" name="图片 6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6" r="19383"/>
          <a:stretch/>
        </p:blipFill>
        <p:spPr>
          <a:xfrm>
            <a:off x="-1" y="0"/>
            <a:ext cx="9164593" cy="470179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9164592" cy="47244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8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306" rtl="0" eaLnBrk="1" latinLnBrk="0" hangingPunct="1">
        <a:lnSpc>
          <a:spcPct val="90000"/>
        </a:lnSpc>
        <a:spcBef>
          <a:spcPct val="0"/>
        </a:spcBef>
        <a:buNone/>
        <a:defRPr sz="38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21083" indent="-20785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tabLst/>
        <a:defRPr sz="29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449933" indent="-224966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2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642761" indent="-160690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803451" indent="-160690" algn="l" defTabSz="816306" rtl="0" eaLnBrk="1" latinLnBrk="0" hangingPunct="1">
        <a:lnSpc>
          <a:spcPct val="90000"/>
        </a:lnSpc>
        <a:spcBef>
          <a:spcPts val="714"/>
        </a:spcBef>
        <a:buClr>
          <a:schemeClr val="accent5"/>
        </a:buClr>
        <a:buFont typeface="Arial"/>
        <a:buChar char="•"/>
        <a:defRPr sz="16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1836688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841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93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147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299" indent="-204076" algn="l" defTabSz="816306" rtl="0" eaLnBrk="1" latinLnBrk="0" hangingPunct="1">
        <a:lnSpc>
          <a:spcPct val="90000"/>
        </a:lnSpc>
        <a:spcBef>
          <a:spcPts val="446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53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06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59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1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64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17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070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222" algn="l" defTabSz="8163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4"/>
          <p:cNvSpPr txBox="1">
            <a:spLocks noChangeArrowheads="1"/>
          </p:cNvSpPr>
          <p:nvPr userDrawn="1"/>
        </p:nvSpPr>
        <p:spPr bwMode="auto">
          <a:xfrm>
            <a:off x="344801" y="4921044"/>
            <a:ext cx="3241667" cy="217182"/>
          </a:xfrm>
          <a:prstGeom prst="rect">
            <a:avLst/>
          </a:prstGeom>
          <a:noFill/>
          <a:ln>
            <a:noFill/>
          </a:ln>
          <a:extLst/>
        </p:spPr>
        <p:txBody>
          <a:bodyPr lIns="77920" tIns="38961" rIns="77920" bIns="38961">
            <a:spAutoFit/>
          </a:bodyPr>
          <a:lstStyle>
            <a:lvl1pPr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995363"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9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© ASE Group. All rights reserved.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33" y="303449"/>
            <a:ext cx="6696459" cy="37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20" tIns="38961" rIns="77920" bIns="389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Changing Industry Landscape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35387" y="4850851"/>
            <a:ext cx="1026257" cy="26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0" tIns="38961" rIns="77920" bIns="38961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595959"/>
                </a:solidFill>
                <a:latin typeface="Calibri" pitchFamily="34" charset="0"/>
                <a:ea typeface="新細明體" charset="-120"/>
                <a:cs typeface="Calibri" pitchFamily="34" charset="0"/>
              </a:defRPr>
            </a:lvl1pPr>
          </a:lstStyle>
          <a:p>
            <a:pPr defTabSz="779252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31" y="906025"/>
            <a:ext cx="8230414" cy="38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20" tIns="38961" rIns="77920" bIns="389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Second level</a:t>
            </a:r>
          </a:p>
          <a:p>
            <a:pPr lvl="1"/>
            <a:r>
              <a:rPr lang="en-US" altLang="zh-TW" smtClean="0"/>
              <a:t>Third level</a:t>
            </a:r>
          </a:p>
          <a:p>
            <a:pPr lvl="2"/>
            <a:r>
              <a:rPr lang="en-US" altLang="zh-TW" smtClean="0"/>
              <a:t>Fourth level</a:t>
            </a:r>
          </a:p>
          <a:p>
            <a:pPr lvl="3"/>
            <a:r>
              <a:rPr lang="en-US" altLang="zh-TW" smtClean="0"/>
              <a:t>Fifth level</a:t>
            </a:r>
          </a:p>
          <a:p>
            <a:pPr lvl="4"/>
            <a:endParaRPr lang="en-US" altLang="zh-TW" smtClean="0"/>
          </a:p>
        </p:txBody>
      </p:sp>
      <p:sp>
        <p:nvSpPr>
          <p:cNvPr id="6" name="Text Box 24"/>
          <p:cNvSpPr txBox="1">
            <a:spLocks noChangeArrowheads="1"/>
          </p:cNvSpPr>
          <p:nvPr userDrawn="1"/>
        </p:nvSpPr>
        <p:spPr bwMode="auto">
          <a:xfrm>
            <a:off x="354304" y="4776339"/>
            <a:ext cx="3241667" cy="217182"/>
          </a:xfrm>
          <a:prstGeom prst="rect">
            <a:avLst/>
          </a:prstGeom>
          <a:noFill/>
          <a:ln>
            <a:noFill/>
          </a:ln>
          <a:extLst/>
        </p:spPr>
        <p:txBody>
          <a:bodyPr lIns="77920" tIns="38961" rIns="77920" bIns="38961">
            <a:spAutoFit/>
          </a:bodyPr>
          <a:lstStyle>
            <a:lvl1pPr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995363"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defTabSz="995363" fontAlgn="base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900" smtClean="0">
                <a:solidFill>
                  <a:srgbClr val="820000"/>
                </a:solidFill>
                <a:latin typeface="Calibri" pitchFamily="34" charset="0"/>
              </a:rPr>
              <a:t>ASE Confidential / Security-C</a:t>
            </a:r>
            <a:endParaRPr lang="en-US" altLang="zh-TW" sz="1000" b="0" dirty="0" smtClean="0">
              <a:solidFill>
                <a:srgbClr val="82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8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</p:sldLayoutIdLst>
  <p:hf hdr="0" ftr="0" dt="0"/>
  <p:txStyles>
    <p:titleStyle>
      <a:lvl1pPr algn="l" defTabSz="7789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1pPr>
      <a:lvl2pPr algn="l" defTabSz="7789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2pPr>
      <a:lvl3pPr algn="l" defTabSz="7789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3pPr>
      <a:lvl4pPr algn="l" defTabSz="7789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4pPr>
      <a:lvl5pPr algn="l" defTabSz="7789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2929"/>
          </a:solidFill>
          <a:latin typeface="Calibri" pitchFamily="34" charset="0"/>
          <a:ea typeface="微軟正黑體" pitchFamily="34" charset="-120"/>
          <a:cs typeface="Calibri" pitchFamily="34" charset="0"/>
        </a:defRPr>
      </a:lvl5pPr>
      <a:lvl6pPr marL="357794" algn="l" defTabSz="778947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6pPr>
      <a:lvl7pPr marL="715587" algn="l" defTabSz="778947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7pPr>
      <a:lvl8pPr marL="1073380" algn="l" defTabSz="778947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8pPr>
      <a:lvl9pPr marL="1431174" algn="l" defTabSz="778947" rtl="0" fontAlgn="base">
        <a:spcBef>
          <a:spcPct val="0"/>
        </a:spcBef>
        <a:spcAft>
          <a:spcPct val="0"/>
        </a:spcAft>
        <a:defRPr sz="3100" b="1">
          <a:solidFill>
            <a:srgbClr val="292929"/>
          </a:solidFill>
          <a:latin typeface="Trebuchet MS" pitchFamily="34" charset="0"/>
          <a:ea typeface="新細明體" charset="-120"/>
        </a:defRPr>
      </a:lvl9pPr>
    </p:titleStyle>
    <p:bodyStyle>
      <a:lvl1pPr marL="208713" indent="-208713" algn="l" defTabSz="778947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£"/>
        <a:tabLst>
          <a:tab pos="0" algn="r"/>
        </a:tabLst>
        <a:defRPr kumimoji="1" sz="2500" b="1">
          <a:solidFill>
            <a:srgbClr val="333333"/>
          </a:solidFill>
          <a:latin typeface="Calibri" pitchFamily="34" charset="0"/>
          <a:ea typeface="微軟正黑體" pitchFamily="34" charset="-120"/>
          <a:cs typeface="Calibri" pitchFamily="34" charset="0"/>
        </a:defRPr>
      </a:lvl1pPr>
      <a:lvl2pPr marL="409971" indent="-178896" algn="l" defTabSz="778947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l"/>
        <a:tabLst>
          <a:tab pos="0" algn="r"/>
        </a:tabLst>
        <a:defRPr kumimoji="1" lang="en-US" altLang="zh-TW" sz="2000" b="1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2pPr>
      <a:lvl3pPr marL="633593" indent="-213682" algn="l" defTabSz="778947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0000"/>
        <a:buFont typeface="Wingdings" pitchFamily="2" charset="2"/>
        <a:buChar char="u"/>
        <a:tabLst>
          <a:tab pos="0" algn="r"/>
        </a:tabLst>
        <a:defRPr kumimoji="1" lang="en-US" altLang="zh-TW" sz="1700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3pPr>
      <a:lvl4pPr marL="846033" indent="-213682" algn="l" defTabSz="778947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100000"/>
        <a:buFont typeface="Calibri" pitchFamily="34" charset="0"/>
        <a:buChar char="»"/>
        <a:tabLst>
          <a:tab pos="0" algn="r"/>
        </a:tabLst>
        <a:defRPr kumimoji="1" lang="en-US" altLang="zh-TW" sz="1500" dirty="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4pPr>
      <a:lvl5pPr marL="636077" indent="204986" algn="l" defTabSz="778947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Arial" charset="0"/>
        <a:tabLst>
          <a:tab pos="0" algn="r"/>
        </a:tabLst>
        <a:defRPr kumimoji="1" sz="1500">
          <a:solidFill>
            <a:srgbClr val="4D4D4D"/>
          </a:solidFill>
          <a:latin typeface="Calibri" pitchFamily="34" charset="0"/>
          <a:ea typeface="微軟正黑體" pitchFamily="34" charset="-120"/>
          <a:cs typeface="Calibri" pitchFamily="34" charset="0"/>
        </a:defRPr>
      </a:lvl5pPr>
      <a:lvl6pPr marL="1810087" indent="-149080" algn="l" defTabSz="778947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6pPr>
      <a:lvl7pPr marL="2167881" indent="-149080" algn="l" defTabSz="778947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7pPr>
      <a:lvl8pPr marL="2525674" indent="-149080" algn="l" defTabSz="778947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8pPr>
      <a:lvl9pPr marL="2883467" indent="-149080" algn="l" defTabSz="778947" rtl="0" fontAlgn="base">
        <a:spcBef>
          <a:spcPct val="20000"/>
        </a:spcBef>
        <a:spcAft>
          <a:spcPct val="0"/>
        </a:spcAft>
        <a:buClr>
          <a:srgbClr val="800000"/>
        </a:buClr>
        <a:buFont typeface="Arial" charset="0"/>
        <a:buChar char="»"/>
        <a:tabLst>
          <a:tab pos="0" algn="r"/>
        </a:tabLst>
        <a:defRPr kumimoji="1" sz="15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8" y="274000"/>
            <a:ext cx="8304923" cy="407696"/>
          </a:xfrm>
          <a:prstGeom prst="rect">
            <a:avLst/>
          </a:prstGeom>
        </p:spPr>
        <p:txBody>
          <a:bodyPr vert="horz" lIns="105758" tIns="52874" rIns="105758" bIns="5287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8" y="789555"/>
            <a:ext cx="8304923" cy="3843170"/>
          </a:xfrm>
          <a:prstGeom prst="rect">
            <a:avLst/>
          </a:prstGeom>
        </p:spPr>
        <p:txBody>
          <a:bodyPr vert="horz" lIns="105758" tIns="52874" rIns="105758" bIns="52874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412438" y="4633102"/>
            <a:ext cx="612068" cy="634295"/>
          </a:xfrm>
          <a:prstGeom prst="rect">
            <a:avLst/>
          </a:prstGeom>
        </p:spPr>
        <p:txBody>
          <a:bodyPr vert="horz" lIns="79354" tIns="39694" rIns="79354" bIns="39694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100">
                <a:solidFill>
                  <a:srgbClr val="D2D3D4"/>
                </a:solidFill>
              </a:rPr>
              <a:t> </a:t>
            </a:r>
            <a:endParaRPr lang="zh-TW" altLang="en-US" sz="110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4325" y="4701879"/>
            <a:ext cx="2054791" cy="291447"/>
          </a:xfrm>
          <a:prstGeom prst="rect">
            <a:avLst/>
          </a:prstGeom>
        </p:spPr>
        <p:txBody>
          <a:bodyPr wrap="none" lIns="105758" tIns="52874" rIns="105758" bIns="52874">
            <a:spAutoFit/>
          </a:bodyPr>
          <a:lstStyle/>
          <a:p>
            <a:pPr defTabSz="1057372"/>
            <a:r>
              <a:rPr lang="en-US" altLang="zh-TW" sz="1200" b="1" smtClean="0">
                <a:solidFill>
                  <a:srgbClr val="0070C0"/>
                </a:solidFill>
              </a:rPr>
              <a:t>ASE Confidential / Security-B</a:t>
            </a:r>
            <a:endParaRPr lang="zh-TW" altLang="en-US" sz="120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8"/>
          <a:stretch/>
        </p:blipFill>
        <p:spPr>
          <a:xfrm>
            <a:off x="0" y="0"/>
            <a:ext cx="9144000" cy="47319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77E06-60F0-46B7-9A9B-E0C79B9C82AF}"/>
              </a:ext>
            </a:extLst>
          </p:cNvPr>
          <p:cNvSpPr/>
          <p:nvPr/>
        </p:nvSpPr>
        <p:spPr>
          <a:xfrm>
            <a:off x="-8612" y="1538"/>
            <a:ext cx="9144000" cy="4731990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95000"/>
                  <a:alpha val="10000"/>
                </a:schemeClr>
              </a:gs>
              <a:gs pos="94000">
                <a:schemeClr val="tx1"/>
              </a:gs>
              <a:gs pos="64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107" tIns="53112" rIns="106107" bIns="53112" rtlCol="0" anchor="ctr"/>
          <a:lstStyle/>
          <a:p>
            <a:pPr algn="ctr" defTabSz="1057372"/>
            <a:endParaRPr lang="zh-TW" altLang="en-US" sz="11400" b="1">
              <a:solidFill>
                <a:prstClr val="white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589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793018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198260" indent="-198260" algn="l" defTabSz="793018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9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28252" indent="-198260" algn="l" defTabSz="793018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2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16687" indent="-198260" algn="l" defTabSz="793018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805034" indent="-198260" algn="l" defTabSz="793018" rtl="0" eaLnBrk="1" latinLnBrk="0" hangingPunct="1">
        <a:lnSpc>
          <a:spcPct val="90000"/>
        </a:lnSpc>
        <a:spcBef>
          <a:spcPts val="713"/>
        </a:spcBef>
        <a:buClr>
          <a:schemeClr val="accent5"/>
        </a:buClr>
        <a:buFont typeface="Arial" charset="0"/>
        <a:buChar char="•"/>
        <a:defRPr sz="17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784315" indent="-198260" algn="l" defTabSz="793018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0810" indent="-198260" algn="l" defTabSz="793018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7379" indent="-198260" algn="l" defTabSz="793018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3890" indent="-198260" algn="l" defTabSz="793018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0389" indent="-198260" algn="l" defTabSz="793018" rtl="0" eaLnBrk="1" latinLnBrk="0" hangingPunct="1">
        <a:lnSpc>
          <a:spcPct val="90000"/>
        </a:lnSpc>
        <a:spcBef>
          <a:spcPts val="44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930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96539" algn="l" defTabSz="7930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93018" algn="l" defTabSz="7930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89528" algn="l" defTabSz="7930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586058" algn="l" defTabSz="7930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982598" algn="l" defTabSz="7930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379067" algn="l" defTabSz="7930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775622" algn="l" defTabSz="7930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172143" algn="l" defTabSz="7930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4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38.png"/><Relationship Id="rId5" Type="http://schemas.microsoft.com/office/2007/relationships/hdphoto" Target="../media/hdphoto3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ctrTitle"/>
          </p:nvPr>
        </p:nvSpPr>
        <p:spPr>
          <a:xfrm>
            <a:off x="1791284" y="2774085"/>
            <a:ext cx="6724064" cy="1289312"/>
          </a:xfrm>
        </p:spPr>
        <p:txBody>
          <a:bodyPr>
            <a:noAutofit/>
          </a:bodyPr>
          <a:lstStyle/>
          <a:p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如何改變一個人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/>
            </a:r>
            <a:b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4" name="Subtitle 5"/>
          <p:cNvSpPr>
            <a:spLocks noGrp="1"/>
          </p:cNvSpPr>
          <p:nvPr>
            <p:ph type="subTitle" idx="1"/>
          </p:nvPr>
        </p:nvSpPr>
        <p:spPr>
          <a:xfrm>
            <a:off x="1791283" y="4078137"/>
            <a:ext cx="6724067" cy="913703"/>
          </a:xfrm>
        </p:spPr>
        <p:txBody>
          <a:bodyPr/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7500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處領導力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33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第二章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 敝帚自珍效應</a:t>
            </a:r>
            <a:endParaRPr lang="zh-TW" altLang="en-US" dirty="0"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83969" y="120502"/>
            <a:ext cx="486003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lvl="0" defTabSz="1063194">
              <a:defRPr/>
            </a:pP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人們會捨不得已經在做的事情</a:t>
            </a:r>
            <a:endParaRPr lang="en-US" altLang="zh-TW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0"/>
          <p:cNvGrpSpPr/>
          <p:nvPr/>
        </p:nvGrpSpPr>
        <p:grpSpPr>
          <a:xfrm>
            <a:off x="1215154" y="1491630"/>
            <a:ext cx="831692" cy="792088"/>
            <a:chOff x="1215154" y="1491630"/>
            <a:chExt cx="831692" cy="792088"/>
          </a:xfrm>
        </p:grpSpPr>
        <p:sp>
          <p:nvSpPr>
            <p:cNvPr id="34" name="正五边形 5"/>
            <p:cNvSpPr/>
            <p:nvPr/>
          </p:nvSpPr>
          <p:spPr>
            <a:xfrm>
              <a:off x="1215154" y="1491630"/>
              <a:ext cx="831692" cy="792088"/>
            </a:xfrm>
            <a:prstGeom prst="pentagon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72"/>
            <p:cNvSpPr>
              <a:spLocks noEditPoints="1"/>
            </p:cNvSpPr>
            <p:nvPr/>
          </p:nvSpPr>
          <p:spPr bwMode="auto">
            <a:xfrm>
              <a:off x="1409961" y="1687714"/>
              <a:ext cx="485110" cy="485984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TextBox 7"/>
          <p:cNvSpPr txBox="1"/>
          <p:nvPr/>
        </p:nvSpPr>
        <p:spPr>
          <a:xfrm>
            <a:off x="658522" y="2642119"/>
            <a:ext cx="19449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新的東西通常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更上一層樓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手機速度變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全面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的管理策略更跟得上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時代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效率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endParaRPr lang="zh-TW" altLang="en-US" sz="1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7" name="组合 12"/>
          <p:cNvGrpSpPr/>
          <p:nvPr/>
        </p:nvGrpSpPr>
        <p:grpSpPr>
          <a:xfrm>
            <a:off x="6401950" y="2697972"/>
            <a:ext cx="831692" cy="792088"/>
            <a:chOff x="5198629" y="2697972"/>
            <a:chExt cx="831692" cy="792088"/>
          </a:xfrm>
        </p:grpSpPr>
        <p:sp>
          <p:nvSpPr>
            <p:cNvPr id="38" name="正五边形 10"/>
            <p:cNvSpPr/>
            <p:nvPr/>
          </p:nvSpPr>
          <p:spPr>
            <a:xfrm>
              <a:off x="5198629" y="2697972"/>
              <a:ext cx="831692" cy="792088"/>
            </a:xfrm>
            <a:prstGeom prst="pentagon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5483086" y="2905621"/>
              <a:ext cx="262778" cy="484369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组合 16"/>
          <p:cNvGrpSpPr/>
          <p:nvPr/>
        </p:nvGrpSpPr>
        <p:grpSpPr>
          <a:xfrm>
            <a:off x="4673019" y="1534662"/>
            <a:ext cx="831692" cy="792088"/>
            <a:chOff x="3923928" y="1534662"/>
            <a:chExt cx="831692" cy="792088"/>
          </a:xfrm>
        </p:grpSpPr>
        <p:sp>
          <p:nvSpPr>
            <p:cNvPr id="41" name="正五边形 9"/>
            <p:cNvSpPr/>
            <p:nvPr/>
          </p:nvSpPr>
          <p:spPr>
            <a:xfrm>
              <a:off x="3923928" y="1534662"/>
              <a:ext cx="831692" cy="792088"/>
            </a:xfrm>
            <a:prstGeom prst="pentagon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78"/>
            <p:cNvSpPr>
              <a:spLocks noEditPoints="1"/>
            </p:cNvSpPr>
            <p:nvPr/>
          </p:nvSpPr>
          <p:spPr bwMode="auto">
            <a:xfrm>
              <a:off x="4145696" y="1785649"/>
              <a:ext cx="409671" cy="409565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4 h 347"/>
                <a:gd name="T4" fmla="*/ 174 w 347"/>
                <a:gd name="T5" fmla="*/ 347 h 347"/>
                <a:gd name="T6" fmla="*/ 347 w 347"/>
                <a:gd name="T7" fmla="*/ 174 h 347"/>
                <a:gd name="T8" fmla="*/ 174 w 347"/>
                <a:gd name="T9" fmla="*/ 0 h 347"/>
                <a:gd name="T10" fmla="*/ 332 w 347"/>
                <a:gd name="T11" fmla="*/ 166 h 347"/>
                <a:gd name="T12" fmla="*/ 283 w 347"/>
                <a:gd name="T13" fmla="*/ 166 h 347"/>
                <a:gd name="T14" fmla="*/ 231 w 347"/>
                <a:gd name="T15" fmla="*/ 26 h 347"/>
                <a:gd name="T16" fmla="*/ 332 w 347"/>
                <a:gd name="T17" fmla="*/ 166 h 347"/>
                <a:gd name="T18" fmla="*/ 174 w 347"/>
                <a:gd name="T19" fmla="*/ 332 h 347"/>
                <a:gd name="T20" fmla="*/ 147 w 347"/>
                <a:gd name="T21" fmla="*/ 181 h 347"/>
                <a:gd name="T22" fmla="*/ 200 w 347"/>
                <a:gd name="T23" fmla="*/ 181 h 347"/>
                <a:gd name="T24" fmla="*/ 174 w 347"/>
                <a:gd name="T25" fmla="*/ 332 h 347"/>
                <a:gd name="T26" fmla="*/ 147 w 347"/>
                <a:gd name="T27" fmla="*/ 166 h 347"/>
                <a:gd name="T28" fmla="*/ 174 w 347"/>
                <a:gd name="T29" fmla="*/ 15 h 347"/>
                <a:gd name="T30" fmla="*/ 174 w 347"/>
                <a:gd name="T31" fmla="*/ 15 h 347"/>
                <a:gd name="T32" fmla="*/ 200 w 347"/>
                <a:gd name="T33" fmla="*/ 166 h 347"/>
                <a:gd name="T34" fmla="*/ 147 w 347"/>
                <a:gd name="T35" fmla="*/ 166 h 347"/>
                <a:gd name="T36" fmla="*/ 153 w 347"/>
                <a:gd name="T37" fmla="*/ 19 h 347"/>
                <a:gd name="T38" fmla="*/ 133 w 347"/>
                <a:gd name="T39" fmla="*/ 166 h 347"/>
                <a:gd name="T40" fmla="*/ 79 w 347"/>
                <a:gd name="T41" fmla="*/ 166 h 347"/>
                <a:gd name="T42" fmla="*/ 153 w 347"/>
                <a:gd name="T43" fmla="*/ 19 h 347"/>
                <a:gd name="T44" fmla="*/ 133 w 347"/>
                <a:gd name="T45" fmla="*/ 181 h 347"/>
                <a:gd name="T46" fmla="*/ 153 w 347"/>
                <a:gd name="T47" fmla="*/ 329 h 347"/>
                <a:gd name="T48" fmla="*/ 79 w 347"/>
                <a:gd name="T49" fmla="*/ 181 h 347"/>
                <a:gd name="T50" fmla="*/ 133 w 347"/>
                <a:gd name="T51" fmla="*/ 181 h 347"/>
                <a:gd name="T52" fmla="*/ 194 w 347"/>
                <a:gd name="T53" fmla="*/ 329 h 347"/>
                <a:gd name="T54" fmla="*/ 215 w 347"/>
                <a:gd name="T55" fmla="*/ 181 h 347"/>
                <a:gd name="T56" fmla="*/ 268 w 347"/>
                <a:gd name="T57" fmla="*/ 181 h 347"/>
                <a:gd name="T58" fmla="*/ 194 w 347"/>
                <a:gd name="T59" fmla="*/ 329 h 347"/>
                <a:gd name="T60" fmla="*/ 215 w 347"/>
                <a:gd name="T61" fmla="*/ 166 h 347"/>
                <a:gd name="T62" fmla="*/ 194 w 347"/>
                <a:gd name="T63" fmla="*/ 19 h 347"/>
                <a:gd name="T64" fmla="*/ 268 w 347"/>
                <a:gd name="T65" fmla="*/ 166 h 347"/>
                <a:gd name="T66" fmla="*/ 215 w 347"/>
                <a:gd name="T67" fmla="*/ 166 h 347"/>
                <a:gd name="T68" fmla="*/ 117 w 347"/>
                <a:gd name="T69" fmla="*/ 26 h 347"/>
                <a:gd name="T70" fmla="*/ 64 w 347"/>
                <a:gd name="T71" fmla="*/ 166 h 347"/>
                <a:gd name="T72" fmla="*/ 15 w 347"/>
                <a:gd name="T73" fmla="*/ 166 h 347"/>
                <a:gd name="T74" fmla="*/ 117 w 347"/>
                <a:gd name="T75" fmla="*/ 26 h 347"/>
                <a:gd name="T76" fmla="*/ 15 w 347"/>
                <a:gd name="T77" fmla="*/ 181 h 347"/>
                <a:gd name="T78" fmla="*/ 64 w 347"/>
                <a:gd name="T79" fmla="*/ 181 h 347"/>
                <a:gd name="T80" fmla="*/ 117 w 347"/>
                <a:gd name="T81" fmla="*/ 322 h 347"/>
                <a:gd name="T82" fmla="*/ 15 w 347"/>
                <a:gd name="T83" fmla="*/ 181 h 347"/>
                <a:gd name="T84" fmla="*/ 231 w 347"/>
                <a:gd name="T85" fmla="*/ 322 h 347"/>
                <a:gd name="T86" fmla="*/ 283 w 347"/>
                <a:gd name="T87" fmla="*/ 181 h 347"/>
                <a:gd name="T88" fmla="*/ 332 w 347"/>
                <a:gd name="T89" fmla="*/ 181 h 347"/>
                <a:gd name="T90" fmla="*/ 231 w 347"/>
                <a:gd name="T91" fmla="*/ 32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4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4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332" y="166"/>
                  </a:moveTo>
                  <a:cubicBezTo>
                    <a:pt x="283" y="166"/>
                    <a:pt x="283" y="166"/>
                    <a:pt x="283" y="166"/>
                  </a:cubicBezTo>
                  <a:cubicBezTo>
                    <a:pt x="281" y="107"/>
                    <a:pt x="261" y="55"/>
                    <a:pt x="231" y="26"/>
                  </a:cubicBezTo>
                  <a:cubicBezTo>
                    <a:pt x="288" y="48"/>
                    <a:pt x="329" y="102"/>
                    <a:pt x="332" y="166"/>
                  </a:cubicBezTo>
                  <a:close/>
                  <a:moveTo>
                    <a:pt x="174" y="332"/>
                  </a:moveTo>
                  <a:cubicBezTo>
                    <a:pt x="165" y="330"/>
                    <a:pt x="148" y="277"/>
                    <a:pt x="147" y="181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99" y="277"/>
                    <a:pt x="183" y="330"/>
                    <a:pt x="174" y="332"/>
                  </a:cubicBezTo>
                  <a:close/>
                  <a:moveTo>
                    <a:pt x="147" y="166"/>
                  </a:moveTo>
                  <a:cubicBezTo>
                    <a:pt x="148" y="70"/>
                    <a:pt x="165" y="17"/>
                    <a:pt x="174" y="15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83" y="17"/>
                    <a:pt x="199" y="70"/>
                    <a:pt x="200" y="166"/>
                  </a:cubicBezTo>
                  <a:lnTo>
                    <a:pt x="147" y="166"/>
                  </a:lnTo>
                  <a:close/>
                  <a:moveTo>
                    <a:pt x="153" y="19"/>
                  </a:moveTo>
                  <a:cubicBezTo>
                    <a:pt x="138" y="51"/>
                    <a:pt x="133" y="118"/>
                    <a:pt x="133" y="166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81" y="94"/>
                    <a:pt x="112" y="34"/>
                    <a:pt x="153" y="19"/>
                  </a:cubicBezTo>
                  <a:close/>
                  <a:moveTo>
                    <a:pt x="133" y="181"/>
                  </a:moveTo>
                  <a:cubicBezTo>
                    <a:pt x="133" y="229"/>
                    <a:pt x="138" y="296"/>
                    <a:pt x="153" y="329"/>
                  </a:cubicBezTo>
                  <a:cubicBezTo>
                    <a:pt x="112" y="313"/>
                    <a:pt x="81" y="254"/>
                    <a:pt x="79" y="181"/>
                  </a:cubicBezTo>
                  <a:lnTo>
                    <a:pt x="133" y="181"/>
                  </a:lnTo>
                  <a:close/>
                  <a:moveTo>
                    <a:pt x="194" y="329"/>
                  </a:moveTo>
                  <a:cubicBezTo>
                    <a:pt x="209" y="296"/>
                    <a:pt x="214" y="229"/>
                    <a:pt x="215" y="181"/>
                  </a:cubicBezTo>
                  <a:cubicBezTo>
                    <a:pt x="268" y="181"/>
                    <a:pt x="268" y="181"/>
                    <a:pt x="268" y="181"/>
                  </a:cubicBezTo>
                  <a:cubicBezTo>
                    <a:pt x="266" y="254"/>
                    <a:pt x="235" y="313"/>
                    <a:pt x="194" y="329"/>
                  </a:cubicBezTo>
                  <a:close/>
                  <a:moveTo>
                    <a:pt x="215" y="166"/>
                  </a:moveTo>
                  <a:cubicBezTo>
                    <a:pt x="214" y="118"/>
                    <a:pt x="209" y="51"/>
                    <a:pt x="194" y="19"/>
                  </a:cubicBezTo>
                  <a:cubicBezTo>
                    <a:pt x="235" y="34"/>
                    <a:pt x="266" y="94"/>
                    <a:pt x="268" y="166"/>
                  </a:cubicBezTo>
                  <a:lnTo>
                    <a:pt x="215" y="166"/>
                  </a:lnTo>
                  <a:close/>
                  <a:moveTo>
                    <a:pt x="117" y="26"/>
                  </a:moveTo>
                  <a:cubicBezTo>
                    <a:pt x="87" y="55"/>
                    <a:pt x="66" y="107"/>
                    <a:pt x="6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8" y="102"/>
                    <a:pt x="59" y="48"/>
                    <a:pt x="117" y="26"/>
                  </a:cubicBezTo>
                  <a:close/>
                  <a:moveTo>
                    <a:pt x="15" y="181"/>
                  </a:moveTo>
                  <a:cubicBezTo>
                    <a:pt x="64" y="181"/>
                    <a:pt x="64" y="181"/>
                    <a:pt x="64" y="181"/>
                  </a:cubicBezTo>
                  <a:cubicBezTo>
                    <a:pt x="66" y="241"/>
                    <a:pt x="87" y="292"/>
                    <a:pt x="117" y="322"/>
                  </a:cubicBezTo>
                  <a:cubicBezTo>
                    <a:pt x="59" y="300"/>
                    <a:pt x="18" y="245"/>
                    <a:pt x="15" y="181"/>
                  </a:cubicBezTo>
                  <a:close/>
                  <a:moveTo>
                    <a:pt x="231" y="322"/>
                  </a:moveTo>
                  <a:cubicBezTo>
                    <a:pt x="261" y="292"/>
                    <a:pt x="281" y="241"/>
                    <a:pt x="283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29" y="245"/>
                    <a:pt x="288" y="300"/>
                    <a:pt x="231" y="322"/>
                  </a:cubicBez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组合 17"/>
          <p:cNvGrpSpPr/>
          <p:nvPr/>
        </p:nvGrpSpPr>
        <p:grpSpPr>
          <a:xfrm>
            <a:off x="2944087" y="2697972"/>
            <a:ext cx="831692" cy="792088"/>
            <a:chOff x="2483768" y="2697972"/>
            <a:chExt cx="831692" cy="792088"/>
          </a:xfrm>
        </p:grpSpPr>
        <p:sp>
          <p:nvSpPr>
            <p:cNvPr id="44" name="正五边形 8"/>
            <p:cNvSpPr/>
            <p:nvPr/>
          </p:nvSpPr>
          <p:spPr>
            <a:xfrm>
              <a:off x="2483768" y="2697972"/>
              <a:ext cx="831692" cy="792088"/>
            </a:xfrm>
            <a:prstGeom prst="pentagon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77"/>
            <p:cNvSpPr>
              <a:spLocks noEditPoints="1"/>
            </p:cNvSpPr>
            <p:nvPr/>
          </p:nvSpPr>
          <p:spPr bwMode="auto">
            <a:xfrm>
              <a:off x="2656059" y="2980732"/>
              <a:ext cx="487109" cy="334145"/>
            </a:xfrm>
            <a:custGeom>
              <a:avLst/>
              <a:gdLst>
                <a:gd name="T0" fmla="*/ 340 w 413"/>
                <a:gd name="T1" fmla="*/ 283 h 283"/>
                <a:gd name="T2" fmla="*/ 73 w 413"/>
                <a:gd name="T3" fmla="*/ 283 h 283"/>
                <a:gd name="T4" fmla="*/ 72 w 413"/>
                <a:gd name="T5" fmla="*/ 283 h 283"/>
                <a:gd name="T6" fmla="*/ 0 w 413"/>
                <a:gd name="T7" fmla="*/ 209 h 283"/>
                <a:gd name="T8" fmla="*/ 70 w 413"/>
                <a:gd name="T9" fmla="*/ 135 h 283"/>
                <a:gd name="T10" fmla="*/ 66 w 413"/>
                <a:gd name="T11" fmla="*/ 107 h 283"/>
                <a:gd name="T12" fmla="*/ 173 w 413"/>
                <a:gd name="T13" fmla="*/ 0 h 283"/>
                <a:gd name="T14" fmla="*/ 273 w 413"/>
                <a:gd name="T15" fmla="*/ 69 h 283"/>
                <a:gd name="T16" fmla="*/ 273 w 413"/>
                <a:gd name="T17" fmla="*/ 69 h 283"/>
                <a:gd name="T18" fmla="*/ 346 w 413"/>
                <a:gd name="T19" fmla="*/ 135 h 283"/>
                <a:gd name="T20" fmla="*/ 413 w 413"/>
                <a:gd name="T21" fmla="*/ 209 h 283"/>
                <a:gd name="T22" fmla="*/ 341 w 413"/>
                <a:gd name="T23" fmla="*/ 283 h 283"/>
                <a:gd name="T24" fmla="*/ 340 w 413"/>
                <a:gd name="T25" fmla="*/ 283 h 283"/>
                <a:gd name="T26" fmla="*/ 73 w 413"/>
                <a:gd name="T27" fmla="*/ 268 h 283"/>
                <a:gd name="T28" fmla="*/ 339 w 413"/>
                <a:gd name="T29" fmla="*/ 268 h 283"/>
                <a:gd name="T30" fmla="*/ 340 w 413"/>
                <a:gd name="T31" fmla="*/ 268 h 283"/>
                <a:gd name="T32" fmla="*/ 398 w 413"/>
                <a:gd name="T33" fmla="*/ 209 h 283"/>
                <a:gd name="T34" fmla="*/ 339 w 413"/>
                <a:gd name="T35" fmla="*/ 150 h 283"/>
                <a:gd name="T36" fmla="*/ 332 w 413"/>
                <a:gd name="T37" fmla="*/ 142 h 283"/>
                <a:gd name="T38" fmla="*/ 273 w 413"/>
                <a:gd name="T39" fmla="*/ 83 h 283"/>
                <a:gd name="T40" fmla="*/ 268 w 413"/>
                <a:gd name="T41" fmla="*/ 84 h 283"/>
                <a:gd name="T42" fmla="*/ 261 w 413"/>
                <a:gd name="T43" fmla="*/ 79 h 283"/>
                <a:gd name="T44" fmla="*/ 173 w 413"/>
                <a:gd name="T45" fmla="*/ 15 h 283"/>
                <a:gd name="T46" fmla="*/ 81 w 413"/>
                <a:gd name="T47" fmla="*/ 107 h 283"/>
                <a:gd name="T48" fmla="*/ 87 w 413"/>
                <a:gd name="T49" fmla="*/ 140 h 283"/>
                <a:gd name="T50" fmla="*/ 86 w 413"/>
                <a:gd name="T51" fmla="*/ 147 h 283"/>
                <a:gd name="T52" fmla="*/ 79 w 413"/>
                <a:gd name="T53" fmla="*/ 150 h 283"/>
                <a:gd name="T54" fmla="*/ 73 w 413"/>
                <a:gd name="T55" fmla="*/ 150 h 283"/>
                <a:gd name="T56" fmla="*/ 14 w 413"/>
                <a:gd name="T57" fmla="*/ 209 h 283"/>
                <a:gd name="T58" fmla="*/ 73 w 413"/>
                <a:gd name="T59" fmla="*/ 268 h 283"/>
                <a:gd name="T60" fmla="*/ 73 w 413"/>
                <a:gd name="T61" fmla="*/ 26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3" h="283">
                  <a:moveTo>
                    <a:pt x="340" y="283"/>
                  </a:moveTo>
                  <a:cubicBezTo>
                    <a:pt x="73" y="283"/>
                    <a:pt x="73" y="283"/>
                    <a:pt x="73" y="283"/>
                  </a:cubicBezTo>
                  <a:cubicBezTo>
                    <a:pt x="73" y="283"/>
                    <a:pt x="72" y="283"/>
                    <a:pt x="72" y="283"/>
                  </a:cubicBezTo>
                  <a:cubicBezTo>
                    <a:pt x="32" y="282"/>
                    <a:pt x="0" y="249"/>
                    <a:pt x="0" y="209"/>
                  </a:cubicBezTo>
                  <a:cubicBezTo>
                    <a:pt x="0" y="169"/>
                    <a:pt x="31" y="137"/>
                    <a:pt x="70" y="135"/>
                  </a:cubicBezTo>
                  <a:cubicBezTo>
                    <a:pt x="67" y="126"/>
                    <a:pt x="66" y="117"/>
                    <a:pt x="66" y="107"/>
                  </a:cubicBezTo>
                  <a:cubicBezTo>
                    <a:pt x="66" y="48"/>
                    <a:pt x="114" y="0"/>
                    <a:pt x="173" y="0"/>
                  </a:cubicBezTo>
                  <a:cubicBezTo>
                    <a:pt x="217" y="0"/>
                    <a:pt x="257" y="27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311" y="69"/>
                    <a:pt x="343" y="98"/>
                    <a:pt x="346" y="135"/>
                  </a:cubicBezTo>
                  <a:cubicBezTo>
                    <a:pt x="384" y="139"/>
                    <a:pt x="413" y="171"/>
                    <a:pt x="413" y="209"/>
                  </a:cubicBezTo>
                  <a:cubicBezTo>
                    <a:pt x="413" y="249"/>
                    <a:pt x="381" y="282"/>
                    <a:pt x="341" y="283"/>
                  </a:cubicBezTo>
                  <a:cubicBezTo>
                    <a:pt x="340" y="283"/>
                    <a:pt x="340" y="283"/>
                    <a:pt x="340" y="283"/>
                  </a:cubicBezTo>
                  <a:close/>
                  <a:moveTo>
                    <a:pt x="73" y="268"/>
                  </a:moveTo>
                  <a:cubicBezTo>
                    <a:pt x="339" y="268"/>
                    <a:pt x="339" y="268"/>
                    <a:pt x="339" y="268"/>
                  </a:cubicBezTo>
                  <a:cubicBezTo>
                    <a:pt x="339" y="268"/>
                    <a:pt x="340" y="268"/>
                    <a:pt x="340" y="268"/>
                  </a:cubicBezTo>
                  <a:cubicBezTo>
                    <a:pt x="372" y="268"/>
                    <a:pt x="398" y="241"/>
                    <a:pt x="398" y="209"/>
                  </a:cubicBezTo>
                  <a:cubicBezTo>
                    <a:pt x="398" y="176"/>
                    <a:pt x="372" y="150"/>
                    <a:pt x="339" y="150"/>
                  </a:cubicBezTo>
                  <a:cubicBezTo>
                    <a:pt x="335" y="150"/>
                    <a:pt x="332" y="146"/>
                    <a:pt x="332" y="142"/>
                  </a:cubicBezTo>
                  <a:cubicBezTo>
                    <a:pt x="332" y="110"/>
                    <a:pt x="305" y="83"/>
                    <a:pt x="273" y="83"/>
                  </a:cubicBezTo>
                  <a:cubicBezTo>
                    <a:pt x="271" y="83"/>
                    <a:pt x="270" y="83"/>
                    <a:pt x="268" y="84"/>
                  </a:cubicBezTo>
                  <a:cubicBezTo>
                    <a:pt x="265" y="84"/>
                    <a:pt x="262" y="82"/>
                    <a:pt x="261" y="79"/>
                  </a:cubicBezTo>
                  <a:cubicBezTo>
                    <a:pt x="248" y="40"/>
                    <a:pt x="213" y="15"/>
                    <a:pt x="173" y="15"/>
                  </a:cubicBezTo>
                  <a:cubicBezTo>
                    <a:pt x="122" y="15"/>
                    <a:pt x="81" y="56"/>
                    <a:pt x="81" y="107"/>
                  </a:cubicBezTo>
                  <a:cubicBezTo>
                    <a:pt x="81" y="118"/>
                    <a:pt x="83" y="129"/>
                    <a:pt x="87" y="140"/>
                  </a:cubicBezTo>
                  <a:cubicBezTo>
                    <a:pt x="88" y="142"/>
                    <a:pt x="87" y="145"/>
                    <a:pt x="86" y="147"/>
                  </a:cubicBezTo>
                  <a:cubicBezTo>
                    <a:pt x="84" y="149"/>
                    <a:pt x="82" y="150"/>
                    <a:pt x="79" y="150"/>
                  </a:cubicBezTo>
                  <a:cubicBezTo>
                    <a:pt x="77" y="150"/>
                    <a:pt x="75" y="150"/>
                    <a:pt x="73" y="150"/>
                  </a:cubicBezTo>
                  <a:cubicBezTo>
                    <a:pt x="41" y="150"/>
                    <a:pt x="14" y="176"/>
                    <a:pt x="14" y="209"/>
                  </a:cubicBezTo>
                  <a:cubicBezTo>
                    <a:pt x="14" y="241"/>
                    <a:pt x="41" y="268"/>
                    <a:pt x="73" y="268"/>
                  </a:cubicBezTo>
                  <a:cubicBezTo>
                    <a:pt x="73" y="268"/>
                    <a:pt x="73" y="268"/>
                    <a:pt x="73" y="268"/>
                  </a:cubicBez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6" name="直接连接符 19"/>
          <p:cNvCxnSpPr>
            <a:stCxn id="34" idx="4"/>
            <a:endCxn id="44" idx="1"/>
          </p:cNvCxnSpPr>
          <p:nvPr/>
        </p:nvCxnSpPr>
        <p:spPr>
          <a:xfrm>
            <a:off x="1888007" y="2283717"/>
            <a:ext cx="1056081" cy="716806"/>
          </a:xfrm>
          <a:prstGeom prst="line">
            <a:avLst/>
          </a:prstGeom>
          <a:noFill/>
          <a:ln w="9525" cap="flat" cmpd="sng" algn="ctr">
            <a:solidFill>
              <a:srgbClr val="F79646">
                <a:lumMod val="75000"/>
              </a:srgbClr>
            </a:solidFill>
            <a:prstDash val="dash"/>
          </a:ln>
          <a:effectLst/>
        </p:spPr>
      </p:cxnSp>
      <p:cxnSp>
        <p:nvCxnSpPr>
          <p:cNvPr id="47" name="直接连接符 21"/>
          <p:cNvCxnSpPr>
            <a:stCxn id="41" idx="2"/>
            <a:endCxn id="44" idx="5"/>
          </p:cNvCxnSpPr>
          <p:nvPr/>
        </p:nvCxnSpPr>
        <p:spPr>
          <a:xfrm flipH="1">
            <a:off x="3775778" y="2326749"/>
            <a:ext cx="1056081" cy="673774"/>
          </a:xfrm>
          <a:prstGeom prst="line">
            <a:avLst/>
          </a:prstGeom>
          <a:noFill/>
          <a:ln w="9525" cap="flat" cmpd="sng" algn="ctr">
            <a:solidFill>
              <a:srgbClr val="F79646">
                <a:lumMod val="75000"/>
              </a:srgbClr>
            </a:solidFill>
            <a:prstDash val="dash"/>
          </a:ln>
          <a:effectLst/>
        </p:spPr>
      </p:cxnSp>
      <p:cxnSp>
        <p:nvCxnSpPr>
          <p:cNvPr id="48" name="直接连接符 24"/>
          <p:cNvCxnSpPr>
            <a:stCxn id="38" idx="1"/>
            <a:endCxn id="41" idx="4"/>
          </p:cNvCxnSpPr>
          <p:nvPr/>
        </p:nvCxnSpPr>
        <p:spPr>
          <a:xfrm flipH="1" flipV="1">
            <a:off x="5345870" y="2326749"/>
            <a:ext cx="1056081" cy="673774"/>
          </a:xfrm>
          <a:prstGeom prst="line">
            <a:avLst/>
          </a:prstGeom>
          <a:noFill/>
          <a:ln w="9525" cap="flat" cmpd="sng" algn="ctr">
            <a:solidFill>
              <a:srgbClr val="F79646">
                <a:lumMod val="75000"/>
              </a:srgbClr>
            </a:solidFill>
            <a:prstDash val="dash"/>
          </a:ln>
          <a:effectLst/>
        </p:spPr>
      </p:cxnSp>
      <p:sp>
        <p:nvSpPr>
          <p:cNvPr id="49" name="TextBox 27"/>
          <p:cNvSpPr txBox="1"/>
          <p:nvPr/>
        </p:nvSpPr>
        <p:spPr>
          <a:xfrm>
            <a:off x="2416047" y="1687714"/>
            <a:ext cx="1944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人們通常吃平常吃的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食物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習慣購買的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endParaRPr lang="zh-CN" altLang="en-US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28"/>
          <p:cNvSpPr txBox="1"/>
          <p:nvPr/>
        </p:nvSpPr>
        <p:spPr>
          <a:xfrm>
            <a:off x="4127143" y="2794519"/>
            <a:ext cx="1944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對一樣東西越有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感情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捨不得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放手</a:t>
            </a:r>
            <a:endParaRPr lang="zh-TW" altLang="en-US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TextBox 29"/>
          <p:cNvSpPr txBox="1"/>
          <p:nvPr/>
        </p:nvSpPr>
        <p:spPr>
          <a:xfrm>
            <a:off x="6401950" y="1681921"/>
            <a:ext cx="2562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杯子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買家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角度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願意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買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賣家要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元才肯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割愛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pPr defTabSz="914378"/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房子更是如此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F2E210E-C10F-476A-B84A-CA6006801415}"/>
              </a:ext>
            </a:extLst>
          </p:cNvPr>
          <p:cNvSpPr/>
          <p:nvPr/>
        </p:nvSpPr>
        <p:spPr>
          <a:xfrm>
            <a:off x="2385756" y="4073179"/>
            <a:ext cx="5739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TW" altLang="en-US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大家應該都要換新的。人們不一定會做</a:t>
            </a:r>
            <a:r>
              <a:rPr lang="en-US" altLang="zh-TW" sz="2400" b="1" dirty="0" smtClean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!!</a:t>
            </a:r>
            <a:endParaRPr lang="zh-TW" altLang="en-US" sz="24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12160" y="935617"/>
            <a:ext cx="2952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現況偏誤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(status quo bias)</a:t>
            </a:r>
            <a:endPara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21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9" grpId="0"/>
      <p:bldP spid="50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itchFamily="34" charset="-122"/>
                <a:cs typeface="+mn-cs"/>
              </a:rPr>
              <a:t>第二章</a:t>
            </a:r>
            <a:r>
              <a:rPr kumimoji="0" lang="en-US" altLang="zh-TW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itchFamily="34" charset="-122"/>
                <a:cs typeface="+mn-cs"/>
              </a:rPr>
              <a:t>:</a:t>
            </a:r>
            <a:r>
              <a:rPr kumimoji="0" lang="zh-TW" alt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itchFamily="34" charset="-122"/>
                <a:cs typeface="+mn-cs"/>
              </a:rPr>
              <a:t> 敝帚自珍效應</a:t>
            </a:r>
            <a:endParaRPr kumimoji="0" lang="zh-TW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92080" y="120502"/>
            <a:ext cx="38519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marL="0" marR="0" lvl="0" indent="0" algn="l" defTabSz="1063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如何減少敝帚自珍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效應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5E51CE-A2E2-4758-A1F8-4BF301D07BB3}"/>
              </a:ext>
            </a:extLst>
          </p:cNvPr>
          <p:cNvSpPr/>
          <p:nvPr/>
        </p:nvSpPr>
        <p:spPr>
          <a:xfrm>
            <a:off x="338187" y="823228"/>
            <a:ext cx="4233813" cy="36009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讓不採取行動的成本現形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協助人們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了解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 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採取行動的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成本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 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維持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現況也是要付出代價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案例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一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: 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寫 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-mail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後面會在手動打上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【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祝好，查爾斯敬上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】, 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只需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要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秒鐘，但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一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週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封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信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 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就要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10~20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分鐘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; 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設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上自動簽名會更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好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案例二</a:t>
            </a:r>
            <a:r>
              <a:rPr lang="en-US" altLang="zh-TW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凱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斯所有的錢都放在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儲蓄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 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打算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投資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; 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理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專不是用增加投資的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好處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而是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用放在儲蓄的錢損失了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多少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; 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每次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理專跟凱斯見面都會跟他說因為維持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現況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 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他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已經損失多少投資報酬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了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5E51CE-A2E2-4758-A1F8-4BF301D07BB3}"/>
              </a:ext>
            </a:extLst>
          </p:cNvPr>
          <p:cNvSpPr/>
          <p:nvPr/>
        </p:nvSpPr>
        <p:spPr>
          <a:xfrm>
            <a:off x="4788024" y="823228"/>
            <a:ext cx="4017790" cy="39087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685800"/>
            <a:r>
              <a:rPr lang="zh-TW" altLang="en-US" sz="2800" b="1" dirty="0">
                <a:solidFill>
                  <a:srgbClr val="F7964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破釜沉舟</a:t>
            </a:r>
          </a:p>
          <a:p>
            <a:pPr defTabSz="685800"/>
            <a:r>
              <a:rPr lang="zh-TW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與其思考是否舊不如新，不如拿掉</a:t>
            </a:r>
            <a:r>
              <a:rPr lang="en-US" altLang="zh-TW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TW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不行動</a:t>
            </a:r>
            <a:r>
              <a:rPr lang="en-US" altLang="zh-TW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TW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這個</a:t>
            </a:r>
            <a:r>
              <a:rPr lang="zh-TW" altLang="en-US" sz="2000" dirty="0" smtClean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選項</a:t>
            </a:r>
            <a:endParaRPr lang="en-US" altLang="zh-TW" sz="2000" dirty="0" smtClean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85800"/>
            <a:endParaRPr lang="zh-TW" altLang="en-US" sz="20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85800"/>
            <a:r>
              <a:rPr lang="zh-TW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案例一</a:t>
            </a:r>
            <a:r>
              <a:rPr lang="en-US" altLang="zh-TW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帶兵打仗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為了不要讓士兵退縮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用燒毀船隻或毀掉橋的作法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讓部隊只能繼續前進</a:t>
            </a:r>
          </a:p>
          <a:p>
            <a:pPr defTabSz="685800"/>
            <a:r>
              <a:rPr lang="zh-TW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案例二</a:t>
            </a:r>
            <a:r>
              <a:rPr lang="en-US" altLang="zh-TW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某公司要</a:t>
            </a:r>
            <a:r>
              <a:rPr lang="zh-TW" altLang="en-US" sz="1600" dirty="0" smtClean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 </a:t>
            </a:r>
            <a:r>
              <a:rPr lang="en-US" altLang="zh-TW" sz="1600" dirty="0" smtClean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但永遠有同仁不想換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IT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用了很多方法都沒用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最後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採取恐嚇方式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告知使用者故障或出問題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自行負責</a:t>
            </a:r>
          </a:p>
          <a:p>
            <a:pPr defTabSz="685800"/>
            <a:r>
              <a:rPr lang="zh-TW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案例三</a:t>
            </a:r>
            <a:r>
              <a:rPr lang="en-US" altLang="zh-TW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汽車公司不會拒絕替舊款車生產替代零件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但會慢慢減少產量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升高價格和維修等待期</a:t>
            </a:r>
            <a:r>
              <a:rPr lang="en-US" altLang="zh-TW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消費者就會有動力購買新車</a:t>
            </a:r>
          </a:p>
        </p:txBody>
      </p:sp>
    </p:spTree>
    <p:extLst>
      <p:ext uri="{BB962C8B-B14F-4D97-AF65-F5344CB8AC3E}">
        <p14:creationId xmlns:p14="http://schemas.microsoft.com/office/powerpoint/2010/main" val="15331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524" y="1879253"/>
            <a:ext cx="85689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減輕敝帚自珍</a:t>
            </a:r>
            <a:r>
              <a:rPr lang="zh-TW" altLang="en-US" sz="36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現象</a:t>
            </a:r>
            <a:endParaRPr lang="en-US" altLang="zh-TW" sz="36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TW" sz="7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凸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顯</a:t>
            </a: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不改變的缺點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sz="28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</a:t>
            </a: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不採取行動的成本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現形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54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第三章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 距離</a:t>
            </a:r>
            <a:endParaRPr lang="zh-TW" altLang="en-US" dirty="0"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8CDFAD-3917-4268-9663-2C31554E2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 t="19201" r="1176" b="9401"/>
          <a:stretch/>
        </p:blipFill>
        <p:spPr>
          <a:xfrm>
            <a:off x="308304" y="2067694"/>
            <a:ext cx="6429389" cy="2644326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64354" y="917855"/>
            <a:ext cx="7159974" cy="1081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FFC000"/>
                </a:solidFill>
                <a:latin typeface="Microsoft YaHei"/>
                <a:ea typeface="Microsoft YaHei"/>
              </a:rPr>
              <a:t>「接受區」和「拒絕區</a:t>
            </a:r>
            <a:r>
              <a:rPr lang="zh-TW" altLang="en-US" sz="2800" b="1" dirty="0" smtClean="0">
                <a:solidFill>
                  <a:srgbClr val="FFC000"/>
                </a:solidFill>
                <a:latin typeface="Microsoft YaHei"/>
                <a:ea typeface="Microsoft YaHei"/>
              </a:rPr>
              <a:t>」</a:t>
            </a:r>
            <a:endParaRPr lang="en-US" altLang="zh-TW" sz="2800" b="1" dirty="0" smtClean="0">
              <a:solidFill>
                <a:srgbClr val="FFC000"/>
              </a:solidFill>
              <a:latin typeface="Microsoft YaHei"/>
              <a:ea typeface="Microsoft YaHei"/>
            </a:endParaRPr>
          </a:p>
          <a:p>
            <a:endParaRPr lang="en-US" altLang="zh-TW" sz="600" b="1" dirty="0" smtClean="0">
              <a:solidFill>
                <a:srgbClr val="FFC000"/>
              </a:solidFill>
              <a:latin typeface="Microsoft YaHei"/>
              <a:ea typeface="Microsoft YaHei"/>
            </a:endParaRPr>
          </a:p>
          <a:p>
            <a:r>
              <a:rPr lang="zh-TW" altLang="en-US" sz="2000" dirty="0">
                <a:solidFill>
                  <a:schemeClr val="tx2"/>
                </a:solidFill>
                <a:latin typeface="Microsoft YaHei"/>
                <a:ea typeface="Microsoft YaHei"/>
              </a:rPr>
              <a:t>如果一個新的資訊落在我們的接受區，我們就聽得進去。但是，如果落在拒絕區，我們會打從心底抗拒和忽略這個資訊</a:t>
            </a:r>
          </a:p>
        </p:txBody>
      </p:sp>
      <p:sp>
        <p:nvSpPr>
          <p:cNvPr id="10" name="矩形 9"/>
          <p:cNvSpPr/>
          <p:nvPr/>
        </p:nvSpPr>
        <p:spPr>
          <a:xfrm>
            <a:off x="5292080" y="120502"/>
            <a:ext cx="38519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defTabSz="1063194">
              <a:defRPr/>
            </a:pP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接受和拒絕之間的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距離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54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第三章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 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距離</a:t>
            </a:r>
            <a:endParaRPr lang="zh-TW" altLang="en-US" dirty="0"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72200" y="120502"/>
            <a:ext cx="27718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lvl="0" defTabSz="1063194">
              <a:defRPr/>
            </a:pP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減少距離的方法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121" y="987574"/>
            <a:ext cx="454692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/>
            <a:r>
              <a:rPr lang="zh-TW" altLang="en-US" sz="2400" b="1" dirty="0">
                <a:solidFill>
                  <a:srgbClr val="F7964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找出有爭取空間的</a:t>
            </a:r>
            <a:r>
              <a:rPr lang="zh-TW" altLang="en-US" sz="2400" b="1" dirty="0" smtClean="0">
                <a:solidFill>
                  <a:srgbClr val="F7964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中間派</a:t>
            </a:r>
            <a:endParaRPr lang="en-US" altLang="zh-TW" sz="2400" b="1" dirty="0" smtClean="0">
              <a:solidFill>
                <a:srgbClr val="F7964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defTabSz="685800"/>
            <a:r>
              <a:rPr lang="zh-TW" altLang="en-US" sz="1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找出</a:t>
            </a:r>
            <a:r>
              <a:rPr lang="zh-TW" altLang="en-US" sz="1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所需改變幅度較小的中間派，他們幫忙說服</a:t>
            </a:r>
            <a:r>
              <a:rPr lang="zh-TW" altLang="en-US" sz="1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他人</a:t>
            </a:r>
            <a:endParaRPr lang="en-US" altLang="zh-TW" sz="1800" b="1" dirty="0">
              <a:solidFill>
                <a:srgbClr val="F7964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defTabSz="685800"/>
            <a:endParaRPr lang="en-US" altLang="zh-TW" sz="1800" b="1" dirty="0">
              <a:solidFill>
                <a:srgbClr val="F7964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85800"/>
            <a:r>
              <a:rPr lang="zh-TW" altLang="en-US" sz="2400" b="1" dirty="0">
                <a:solidFill>
                  <a:srgbClr val="F7964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從「小忙」問起</a:t>
            </a:r>
            <a:endParaRPr lang="en-US" altLang="zh-TW" sz="2400" b="1" dirty="0">
              <a:solidFill>
                <a:srgbClr val="F7964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defTabSz="914400"/>
            <a:r>
              <a:rPr lang="zh-TW" altLang="en-US" sz="1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從小的要求做起，循序漸進</a:t>
            </a:r>
            <a:endParaRPr lang="en-US" altLang="zh-TW" sz="1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defTabSz="914400"/>
            <a:endParaRPr lang="en-US" altLang="zh-TW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defTabSz="685800"/>
            <a:r>
              <a:rPr lang="zh-TW" altLang="en-US" sz="2400" b="1" dirty="0">
                <a:solidFill>
                  <a:srgbClr val="F7964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改變場上位置，找出共通點</a:t>
            </a:r>
            <a:endParaRPr lang="en-US" altLang="zh-TW" sz="2400" b="1" dirty="0">
              <a:solidFill>
                <a:srgbClr val="F7964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/>
            <a:r>
              <a:rPr lang="zh-TW" altLang="en-US" sz="1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找到沒有異議的地方，從認同的事出發，當作支點以轉換立足位置</a:t>
            </a:r>
            <a:endParaRPr lang="en-US" altLang="zh-TW" sz="1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9416"/>
          <a:stretch/>
        </p:blipFill>
        <p:spPr>
          <a:xfrm>
            <a:off x="5292080" y="915566"/>
            <a:ext cx="3657917" cy="1864389"/>
          </a:xfrm>
          <a:prstGeom prst="rect">
            <a:avLst/>
          </a:prstGeom>
        </p:spPr>
      </p:pic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5292080" y="2931790"/>
            <a:ext cx="3422570" cy="1771170"/>
            <a:chOff x="0" y="0"/>
            <a:chExt cx="9144000" cy="473199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10829FD-50E4-4969-8999-AD4B764C4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00"/>
            <a:stretch/>
          </p:blipFill>
          <p:spPr>
            <a:xfrm>
              <a:off x="0" y="0"/>
              <a:ext cx="9144000" cy="473199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10829FD-50E4-4969-8999-AD4B764C4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26" t="5131" r="31374" b="90142"/>
            <a:stretch/>
          </p:blipFill>
          <p:spPr>
            <a:xfrm>
              <a:off x="2843808" y="4488860"/>
              <a:ext cx="3456384" cy="243130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711E1064-B47A-4D95-8298-F586E504A3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01"/>
          <a:stretch/>
        </p:blipFill>
        <p:spPr>
          <a:xfrm>
            <a:off x="5291602" y="915565"/>
            <a:ext cx="3658395" cy="18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5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524" y="1879253"/>
            <a:ext cx="856895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縮短距離</a:t>
            </a:r>
            <a:endParaRPr lang="en-US" altLang="zh-TW" sz="36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TW" sz="7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</a:t>
            </a: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從共通點出發，而非爭議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4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第四章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 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不確定</a:t>
            </a: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性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96653" y="1995686"/>
            <a:ext cx="8667835" cy="259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/>
                <a:ea typeface="Microsoft YaHei"/>
              </a:rPr>
              <a:t>A</a:t>
            </a:r>
            <a:r>
              <a:rPr lang="zh-TW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/>
                <a:ea typeface="Microsoft YaHei"/>
              </a:rPr>
              <a:t>是確定品質還過得去</a:t>
            </a:r>
            <a:r>
              <a:rPr lang="en-US" altLang="zh-TW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/>
                <a:ea typeface="Microsoft YaHei"/>
              </a:rPr>
              <a:t>, B</a:t>
            </a:r>
            <a:r>
              <a:rPr lang="zh-TW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/>
                <a:ea typeface="Microsoft YaHei"/>
              </a:rPr>
              <a:t>是不確定</a:t>
            </a:r>
            <a:r>
              <a:rPr lang="en-US" altLang="zh-TW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/>
                <a:ea typeface="Microsoft YaHei"/>
              </a:rPr>
              <a:t>, </a:t>
            </a:r>
            <a:r>
              <a:rPr lang="zh-TW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/>
                <a:ea typeface="Microsoft YaHei"/>
              </a:rPr>
              <a:t>但有可能比</a:t>
            </a:r>
            <a:r>
              <a:rPr lang="en-US" altLang="zh-TW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/>
                <a:ea typeface="Microsoft YaHei"/>
              </a:rPr>
              <a:t>A</a:t>
            </a:r>
            <a:r>
              <a:rPr lang="zh-TW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/>
                <a:ea typeface="Microsoft YaHei"/>
              </a:rPr>
              <a:t>好</a:t>
            </a:r>
            <a:endParaRPr lang="en-US" altLang="zh-TW" sz="2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/>
              <a:ea typeface="Microsoft YaHei"/>
            </a:endParaRPr>
          </a:p>
          <a:p>
            <a:endParaRPr lang="en-US" altLang="zh-TW" sz="1800" dirty="0" smtClean="0">
              <a:solidFill>
                <a:schemeClr val="tx2"/>
              </a:solidFill>
              <a:latin typeface="Microsoft YaHei"/>
              <a:ea typeface="Microsoft YaHei"/>
            </a:endParaRPr>
          </a:p>
          <a:p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例子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: </a:t>
            </a:r>
          </a:p>
          <a:p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「直接拿走三十元</a:t>
            </a:r>
            <a:r>
              <a:rPr lang="zh-TW" altLang="en-US" sz="1800" dirty="0">
                <a:solidFill>
                  <a:schemeClr val="tx2"/>
                </a:solidFill>
                <a:latin typeface="Microsoft YaHei"/>
                <a:ea typeface="Microsoft YaHei"/>
              </a:rPr>
              <a:t>」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或</a:t>
            </a:r>
            <a:r>
              <a:rPr lang="zh-TW" altLang="en-US" sz="1800" dirty="0">
                <a:solidFill>
                  <a:schemeClr val="tx2"/>
                </a:solidFill>
                <a:latin typeface="Microsoft YaHei"/>
                <a:ea typeface="Microsoft YaHei"/>
              </a:rPr>
              <a:t>「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賭博」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: 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有八成機率能拿到四十五元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, 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兩成機率則是空手而歸</a:t>
            </a:r>
            <a:endParaRPr lang="en-US" altLang="zh-TW" sz="1800" dirty="0" smtClean="0">
              <a:solidFill>
                <a:schemeClr val="tx2"/>
              </a:solidFill>
              <a:latin typeface="Microsoft YaHei"/>
              <a:ea typeface="Microsoft YaHei"/>
            </a:endParaRPr>
          </a:p>
          <a:p>
            <a:endParaRPr lang="en-US" altLang="zh-TW" sz="1800" dirty="0" smtClean="0">
              <a:solidFill>
                <a:schemeClr val="tx2"/>
              </a:solidFill>
              <a:latin typeface="Microsoft YaHei"/>
              <a:ea typeface="Microsoft YaHei"/>
            </a:endParaRPr>
          </a:p>
          <a:p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「</a:t>
            </a:r>
            <a:r>
              <a:rPr lang="zh-TW" altLang="en-US" sz="1800" dirty="0">
                <a:solidFill>
                  <a:schemeClr val="tx2"/>
                </a:solidFill>
                <a:latin typeface="Microsoft YaHei"/>
                <a:ea typeface="Microsoft YaHei"/>
              </a:rPr>
              <a:t>直接拿走三十元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」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: 10</a:t>
            </a:r>
            <a:r>
              <a:rPr lang="zh-TW" altLang="en-US" sz="1800" dirty="0">
                <a:solidFill>
                  <a:schemeClr val="tx2"/>
                </a:solidFill>
                <a:latin typeface="Microsoft YaHei"/>
                <a:ea typeface="Microsoft YaHei"/>
              </a:rPr>
              <a:t>次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 x $30 = $300</a:t>
            </a:r>
          </a:p>
          <a:p>
            <a:r>
              <a:rPr lang="zh-TW" altLang="en-US" sz="1800" dirty="0">
                <a:solidFill>
                  <a:schemeClr val="tx2"/>
                </a:solidFill>
                <a:latin typeface="Microsoft YaHei"/>
                <a:ea typeface="Microsoft YaHei"/>
              </a:rPr>
              <a:t>「賭博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」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: 8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次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 x $45 = 360 + 2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次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 x 0 = $360</a:t>
            </a:r>
          </a:p>
          <a:p>
            <a:endParaRPr lang="en-US" altLang="zh-TW" sz="1800" dirty="0" smtClean="0">
              <a:solidFill>
                <a:schemeClr val="tx2"/>
              </a:solidFill>
              <a:latin typeface="Microsoft YaHei"/>
              <a:ea typeface="Microsoft YaHei"/>
            </a:endParaRPr>
          </a:p>
          <a:p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多數的人會選一定拿到錢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, 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三十元落袋比較實在</a:t>
            </a:r>
            <a:r>
              <a:rPr lang="en-US" altLang="zh-TW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, </a:t>
            </a:r>
            <a:r>
              <a:rPr lang="zh-TW" altLang="en-US" sz="1800" dirty="0" smtClean="0">
                <a:solidFill>
                  <a:schemeClr val="tx2"/>
                </a:solidFill>
                <a:latin typeface="Microsoft YaHei"/>
                <a:ea typeface="Microsoft YaHei"/>
              </a:rPr>
              <a:t>確定能拿到什麼會</a:t>
            </a:r>
            <a:r>
              <a:rPr lang="zh-TW" altLang="en-US" sz="2400" dirty="0">
                <a:solidFill>
                  <a:srgbClr val="0070C0"/>
                </a:solidFill>
                <a:latin typeface="Microsoft YaHei"/>
                <a:ea typeface="Microsoft YaHei"/>
              </a:rPr>
              <a:t>比較安心</a:t>
            </a:r>
            <a:r>
              <a:rPr lang="zh-TW" altLang="en-US" sz="1800" dirty="0">
                <a:solidFill>
                  <a:prstClr val="white"/>
                </a:solidFill>
                <a:latin typeface="Microsoft YaHei"/>
                <a:ea typeface="Microsoft YaHei"/>
              </a:rPr>
              <a:t>。</a:t>
            </a: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296651" y="1275606"/>
            <a:ext cx="3145786" cy="6351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b="1" dirty="0" smtClean="0">
                <a:solidFill>
                  <a:srgbClr val="FFC000"/>
                </a:solidFill>
                <a:latin typeface="Microsoft YaHei"/>
                <a:ea typeface="Microsoft YaHei"/>
              </a:rPr>
              <a:t>二選一</a:t>
            </a:r>
            <a:r>
              <a:rPr lang="en-US" altLang="zh-TW" sz="3200" b="1" dirty="0" smtClean="0">
                <a:solidFill>
                  <a:srgbClr val="FFC000"/>
                </a:solidFill>
                <a:latin typeface="Microsoft YaHei"/>
                <a:ea typeface="Microsoft YaHei"/>
              </a:rPr>
              <a:t>, A or B</a:t>
            </a:r>
            <a:endParaRPr lang="zh-TW" altLang="en-US" sz="3200" b="1" dirty="0">
              <a:solidFill>
                <a:prstClr val="white"/>
              </a:solidFill>
              <a:latin typeface="Microsoft YaHei"/>
              <a:ea typeface="Microsoft YaHei"/>
            </a:endParaRPr>
          </a:p>
        </p:txBody>
      </p:sp>
      <p:pic>
        <p:nvPicPr>
          <p:cNvPr id="9" name="Picture 2" descr="查看相關的圖片詳細資料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771550"/>
            <a:ext cx="21140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940152" y="120502"/>
            <a:ext cx="320384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lvl="0" defTabSz="1063194">
              <a:defRPr/>
            </a:pP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不確定的事會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貶值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10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9">
            <a:extLst>
              <a:ext uri="{FF2B5EF4-FFF2-40B4-BE49-F238E27FC236}">
                <a16:creationId xmlns:a16="http://schemas.microsoft.com/office/drawing/2014/main" id="{7DC0674F-D254-4620-88D6-B2491E057600}"/>
              </a:ext>
            </a:extLst>
          </p:cNvPr>
          <p:cNvGrpSpPr/>
          <p:nvPr/>
        </p:nvGrpSpPr>
        <p:grpSpPr>
          <a:xfrm>
            <a:off x="2950369" y="1025318"/>
            <a:ext cx="3243835" cy="3243834"/>
            <a:chOff x="3933825" y="1367090"/>
            <a:chExt cx="4325113" cy="4325112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066678A2-D82E-47EF-BF20-468B3795D4F2}"/>
                </a:ext>
              </a:extLst>
            </p:cNvPr>
            <p:cNvGrpSpPr/>
            <p:nvPr/>
          </p:nvGrpSpPr>
          <p:grpSpPr>
            <a:xfrm>
              <a:off x="3933825" y="1367090"/>
              <a:ext cx="4325112" cy="4325112"/>
              <a:chOff x="6497638" y="530225"/>
              <a:chExt cx="2697162" cy="2433638"/>
            </a:xfrm>
          </p:grpSpPr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E19A381D-9C27-4CCD-B0F4-65A209B2A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50" y="533400"/>
                <a:ext cx="1276350" cy="1390650"/>
              </a:xfrm>
              <a:custGeom>
                <a:avLst/>
                <a:gdLst>
                  <a:gd name="T0" fmla="*/ 0 w 2244"/>
                  <a:gd name="T1" fmla="*/ 1339 h 2713"/>
                  <a:gd name="T2" fmla="*/ 909 w 2244"/>
                  <a:gd name="T3" fmla="*/ 2349 h 2713"/>
                  <a:gd name="T4" fmla="*/ 1581 w 2244"/>
                  <a:gd name="T5" fmla="*/ 2713 h 2713"/>
                  <a:gd name="T6" fmla="*/ 2244 w 2244"/>
                  <a:gd name="T7" fmla="*/ 2350 h 2713"/>
                  <a:gd name="T8" fmla="*/ 8 w 2244"/>
                  <a:gd name="T9" fmla="*/ 0 h 2713"/>
                  <a:gd name="T10" fmla="*/ 369 w 2244"/>
                  <a:gd name="T11" fmla="*/ 659 h 2713"/>
                  <a:gd name="T12" fmla="*/ 0 w 2244"/>
                  <a:gd name="T13" fmla="*/ 1339 h 2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4" h="2713">
                    <a:moveTo>
                      <a:pt x="0" y="1339"/>
                    </a:moveTo>
                    <a:cubicBezTo>
                      <a:pt x="507" y="1401"/>
                      <a:pt x="900" y="1828"/>
                      <a:pt x="909" y="2349"/>
                    </a:cubicBezTo>
                    <a:lnTo>
                      <a:pt x="1581" y="2713"/>
                    </a:lnTo>
                    <a:lnTo>
                      <a:pt x="2244" y="2350"/>
                    </a:lnTo>
                    <a:cubicBezTo>
                      <a:pt x="2235" y="1093"/>
                      <a:pt x="1249" y="70"/>
                      <a:pt x="8" y="0"/>
                    </a:cubicBezTo>
                    <a:lnTo>
                      <a:pt x="369" y="659"/>
                    </a:lnTo>
                    <a:lnTo>
                      <a:pt x="0" y="13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75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498AB6CA-555E-4667-863A-DD448AC96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9225" y="530225"/>
                <a:ext cx="1544638" cy="1150938"/>
              </a:xfrm>
              <a:custGeom>
                <a:avLst/>
                <a:gdLst>
                  <a:gd name="T0" fmla="*/ 1339 w 2713"/>
                  <a:gd name="T1" fmla="*/ 2243 h 2243"/>
                  <a:gd name="T2" fmla="*/ 2349 w 2713"/>
                  <a:gd name="T3" fmla="*/ 1335 h 2243"/>
                  <a:gd name="T4" fmla="*/ 2713 w 2713"/>
                  <a:gd name="T5" fmla="*/ 663 h 2243"/>
                  <a:gd name="T6" fmla="*/ 2350 w 2713"/>
                  <a:gd name="T7" fmla="*/ 0 h 2243"/>
                  <a:gd name="T8" fmla="*/ 0 w 2713"/>
                  <a:gd name="T9" fmla="*/ 2236 h 2243"/>
                  <a:gd name="T10" fmla="*/ 659 w 2713"/>
                  <a:gd name="T11" fmla="*/ 1874 h 2243"/>
                  <a:gd name="T12" fmla="*/ 1339 w 2713"/>
                  <a:gd name="T13" fmla="*/ 2243 h 2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3" h="2243">
                    <a:moveTo>
                      <a:pt x="1339" y="2243"/>
                    </a:moveTo>
                    <a:cubicBezTo>
                      <a:pt x="1401" y="1737"/>
                      <a:pt x="1828" y="1344"/>
                      <a:pt x="2349" y="1335"/>
                    </a:cubicBezTo>
                    <a:lnTo>
                      <a:pt x="2713" y="663"/>
                    </a:lnTo>
                    <a:lnTo>
                      <a:pt x="2350" y="0"/>
                    </a:lnTo>
                    <a:cubicBezTo>
                      <a:pt x="1093" y="9"/>
                      <a:pt x="69" y="995"/>
                      <a:pt x="0" y="2236"/>
                    </a:cubicBezTo>
                    <a:lnTo>
                      <a:pt x="659" y="1874"/>
                    </a:lnTo>
                    <a:lnTo>
                      <a:pt x="1339" y="224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75"/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BB54F497-A2B6-4452-99E6-339D9E95C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5" y="1812925"/>
                <a:ext cx="1544638" cy="1150938"/>
              </a:xfrm>
              <a:custGeom>
                <a:avLst/>
                <a:gdLst>
                  <a:gd name="T0" fmla="*/ 2714 w 2714"/>
                  <a:gd name="T1" fmla="*/ 7 h 2243"/>
                  <a:gd name="T2" fmla="*/ 2055 w 2714"/>
                  <a:gd name="T3" fmla="*/ 368 h 2243"/>
                  <a:gd name="T4" fmla="*/ 1375 w 2714"/>
                  <a:gd name="T5" fmla="*/ 0 h 2243"/>
                  <a:gd name="T6" fmla="*/ 365 w 2714"/>
                  <a:gd name="T7" fmla="*/ 908 h 2243"/>
                  <a:gd name="T8" fmla="*/ 0 w 2714"/>
                  <a:gd name="T9" fmla="*/ 1580 h 2243"/>
                  <a:gd name="T10" fmla="*/ 364 w 2714"/>
                  <a:gd name="T11" fmla="*/ 2243 h 2243"/>
                  <a:gd name="T12" fmla="*/ 2714 w 2714"/>
                  <a:gd name="T13" fmla="*/ 7 h 2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4" h="2243">
                    <a:moveTo>
                      <a:pt x="2714" y="7"/>
                    </a:moveTo>
                    <a:lnTo>
                      <a:pt x="2055" y="368"/>
                    </a:lnTo>
                    <a:lnTo>
                      <a:pt x="1375" y="0"/>
                    </a:lnTo>
                    <a:cubicBezTo>
                      <a:pt x="1313" y="506"/>
                      <a:pt x="886" y="899"/>
                      <a:pt x="365" y="908"/>
                    </a:cubicBezTo>
                    <a:lnTo>
                      <a:pt x="0" y="1580"/>
                    </a:lnTo>
                    <a:lnTo>
                      <a:pt x="364" y="2243"/>
                    </a:lnTo>
                    <a:cubicBezTo>
                      <a:pt x="1620" y="2234"/>
                      <a:pt x="2644" y="1248"/>
                      <a:pt x="2714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75"/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98742F9E-E38E-4798-8928-7767BD2FE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638" y="1568450"/>
                <a:ext cx="1276350" cy="1392238"/>
              </a:xfrm>
              <a:custGeom>
                <a:avLst/>
                <a:gdLst>
                  <a:gd name="T0" fmla="*/ 2243 w 2243"/>
                  <a:gd name="T1" fmla="*/ 1375 h 2714"/>
                  <a:gd name="T2" fmla="*/ 1335 w 2243"/>
                  <a:gd name="T3" fmla="*/ 365 h 2714"/>
                  <a:gd name="T4" fmla="*/ 663 w 2243"/>
                  <a:gd name="T5" fmla="*/ 0 h 2714"/>
                  <a:gd name="T6" fmla="*/ 0 w 2243"/>
                  <a:gd name="T7" fmla="*/ 364 h 2714"/>
                  <a:gd name="T8" fmla="*/ 2236 w 2243"/>
                  <a:gd name="T9" fmla="*/ 2714 h 2714"/>
                  <a:gd name="T10" fmla="*/ 1874 w 2243"/>
                  <a:gd name="T11" fmla="*/ 2055 h 2714"/>
                  <a:gd name="T12" fmla="*/ 2243 w 2243"/>
                  <a:gd name="T13" fmla="*/ 1375 h 2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3" h="2714">
                    <a:moveTo>
                      <a:pt x="2243" y="1375"/>
                    </a:moveTo>
                    <a:cubicBezTo>
                      <a:pt x="1737" y="1313"/>
                      <a:pt x="1344" y="886"/>
                      <a:pt x="1335" y="365"/>
                    </a:cubicBezTo>
                    <a:lnTo>
                      <a:pt x="663" y="0"/>
                    </a:lnTo>
                    <a:lnTo>
                      <a:pt x="0" y="364"/>
                    </a:lnTo>
                    <a:cubicBezTo>
                      <a:pt x="9" y="1620"/>
                      <a:pt x="995" y="2644"/>
                      <a:pt x="2236" y="2714"/>
                    </a:cubicBezTo>
                    <a:lnTo>
                      <a:pt x="1874" y="2055"/>
                    </a:lnTo>
                    <a:lnTo>
                      <a:pt x="2243" y="1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75"/>
              </a:p>
            </p:txBody>
          </p:sp>
        </p:grpSp>
        <p:grpSp>
          <p:nvGrpSpPr>
            <p:cNvPr id="33" name="Group 14">
              <a:extLst>
                <a:ext uri="{FF2B5EF4-FFF2-40B4-BE49-F238E27FC236}">
                  <a16:creationId xmlns:a16="http://schemas.microsoft.com/office/drawing/2014/main" id="{2C3B557A-F0C8-4200-8AA9-09536323844E}"/>
                </a:ext>
              </a:extLst>
            </p:cNvPr>
            <p:cNvGrpSpPr/>
            <p:nvPr/>
          </p:nvGrpSpPr>
          <p:grpSpPr>
            <a:xfrm>
              <a:off x="3933826" y="1367090"/>
              <a:ext cx="4325112" cy="4325112"/>
              <a:chOff x="3933826" y="1367090"/>
              <a:chExt cx="4325112" cy="4325112"/>
            </a:xfrm>
          </p:grpSpPr>
          <p:sp>
            <p:nvSpPr>
              <p:cNvPr id="34" name="Freeform: Shape 15">
                <a:extLst>
                  <a:ext uri="{FF2B5EF4-FFF2-40B4-BE49-F238E27FC236}">
                    <a16:creationId xmlns:a16="http://schemas.microsoft.com/office/drawing/2014/main" id="{CB2416C3-2EAD-4CD5-A2EE-835C039E8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07" y="1372734"/>
                <a:ext cx="2039431" cy="2276835"/>
              </a:xfrm>
              <a:custGeom>
                <a:avLst/>
                <a:gdLst>
                  <a:gd name="connsiteX0" fmla="*/ 0 w 2039431"/>
                  <a:gd name="connsiteY0" fmla="*/ 0 h 2276835"/>
                  <a:gd name="connsiteX1" fmla="*/ 2039431 w 2039431"/>
                  <a:gd name="connsiteY1" fmla="*/ 2140806 h 2276835"/>
                  <a:gd name="connsiteX2" fmla="*/ 1790679 w 2039431"/>
                  <a:gd name="connsiteY2" fmla="*/ 2276835 h 2276835"/>
                  <a:gd name="connsiteX3" fmla="*/ 1796734 w 2039431"/>
                  <a:gd name="connsiteY3" fmla="*/ 2156913 h 2276835"/>
                  <a:gd name="connsiteX4" fmla="*/ 263490 w 2039431"/>
                  <a:gd name="connsiteY4" fmla="*/ 275686 h 2276835"/>
                  <a:gd name="connsiteX5" fmla="*/ 140946 w 2039431"/>
                  <a:gd name="connsiteY5" fmla="*/ 256983 h 227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9431" h="2276835">
                    <a:moveTo>
                      <a:pt x="0" y="0"/>
                    </a:moveTo>
                    <a:cubicBezTo>
                      <a:pt x="1131903" y="63769"/>
                      <a:pt x="2031222" y="995703"/>
                      <a:pt x="2039431" y="2140806"/>
                    </a:cubicBezTo>
                    <a:lnTo>
                      <a:pt x="1790679" y="2276835"/>
                    </a:lnTo>
                    <a:lnTo>
                      <a:pt x="1796734" y="2156913"/>
                    </a:lnTo>
                    <a:cubicBezTo>
                      <a:pt x="1796734" y="1228959"/>
                      <a:pt x="1138510" y="454741"/>
                      <a:pt x="263490" y="275686"/>
                    </a:cubicBezTo>
                    <a:lnTo>
                      <a:pt x="140946" y="256983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75"/>
              </a:p>
            </p:txBody>
          </p:sp>
          <p:sp>
            <p:nvSpPr>
              <p:cNvPr id="35" name="Freeform: Shape 16">
                <a:extLst>
                  <a:ext uri="{FF2B5EF4-FFF2-40B4-BE49-F238E27FC236}">
                    <a16:creationId xmlns:a16="http://schemas.microsoft.com/office/drawing/2014/main" id="{DD2307F7-691B-4CE2-A652-2CE5D2A93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370" y="1367090"/>
                <a:ext cx="2281738" cy="2039088"/>
              </a:xfrm>
              <a:custGeom>
                <a:avLst/>
                <a:gdLst>
                  <a:gd name="connsiteX0" fmla="*/ 2145533 w 2281738"/>
                  <a:gd name="connsiteY0" fmla="*/ 0 h 2039088"/>
                  <a:gd name="connsiteX1" fmla="*/ 2281738 w 2281738"/>
                  <a:gd name="connsiteY1" fmla="*/ 248482 h 2039088"/>
                  <a:gd name="connsiteX2" fmla="*/ 2159630 w 2281738"/>
                  <a:gd name="connsiteY2" fmla="*/ 242316 h 2039088"/>
                  <a:gd name="connsiteX3" fmla="*/ 278403 w 2281738"/>
                  <a:gd name="connsiteY3" fmla="*/ 1775561 h 2039088"/>
                  <a:gd name="connsiteX4" fmla="*/ 259952 w 2281738"/>
                  <a:gd name="connsiteY4" fmla="*/ 1896457 h 2039088"/>
                  <a:gd name="connsiteX5" fmla="*/ 0 w 2281738"/>
                  <a:gd name="connsiteY5" fmla="*/ 2039088 h 2039088"/>
                  <a:gd name="connsiteX6" fmla="*/ 2145533 w 2281738"/>
                  <a:gd name="connsiteY6" fmla="*/ 0 h 203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1738" h="2039088">
                    <a:moveTo>
                      <a:pt x="2145533" y="0"/>
                    </a:moveTo>
                    <a:lnTo>
                      <a:pt x="2281738" y="248482"/>
                    </a:lnTo>
                    <a:lnTo>
                      <a:pt x="2159630" y="242316"/>
                    </a:lnTo>
                    <a:cubicBezTo>
                      <a:pt x="1231676" y="242316"/>
                      <a:pt x="457458" y="900540"/>
                      <a:pt x="278403" y="1775561"/>
                    </a:cubicBezTo>
                    <a:lnTo>
                      <a:pt x="259952" y="1896457"/>
                    </a:lnTo>
                    <a:lnTo>
                      <a:pt x="0" y="2039088"/>
                    </a:lnTo>
                    <a:cubicBezTo>
                      <a:pt x="62997" y="907376"/>
                      <a:pt x="997901" y="8208"/>
                      <a:pt x="2145533" y="0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75"/>
              </a:p>
            </p:txBody>
          </p:sp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7EE4CDEB-B07C-4940-8181-A508CD6D5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156" y="3653115"/>
                <a:ext cx="2281236" cy="2039087"/>
              </a:xfrm>
              <a:custGeom>
                <a:avLst/>
                <a:gdLst>
                  <a:gd name="connsiteX0" fmla="*/ 2281236 w 2281236"/>
                  <a:gd name="connsiteY0" fmla="*/ 0 h 2039087"/>
                  <a:gd name="connsiteX1" fmla="*/ 136494 w 2281236"/>
                  <a:gd name="connsiteY1" fmla="*/ 2039087 h 2039087"/>
                  <a:gd name="connsiteX2" fmla="*/ 0 w 2281236"/>
                  <a:gd name="connsiteY2" fmla="*/ 1790669 h 2039087"/>
                  <a:gd name="connsiteX3" fmla="*/ 120844 w 2281236"/>
                  <a:gd name="connsiteY3" fmla="*/ 1796771 h 2039087"/>
                  <a:gd name="connsiteX4" fmla="*/ 2002072 w 2281236"/>
                  <a:gd name="connsiteY4" fmla="*/ 263526 h 2039087"/>
                  <a:gd name="connsiteX5" fmla="*/ 2020510 w 2281236"/>
                  <a:gd name="connsiteY5" fmla="*/ 142713 h 203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1236" h="2039087">
                    <a:moveTo>
                      <a:pt x="2281236" y="0"/>
                    </a:moveTo>
                    <a:cubicBezTo>
                      <a:pt x="2217350" y="1131712"/>
                      <a:pt x="1282790" y="2030880"/>
                      <a:pt x="136494" y="2039087"/>
                    </a:cubicBezTo>
                    <a:lnTo>
                      <a:pt x="0" y="1790669"/>
                    </a:lnTo>
                    <a:lnTo>
                      <a:pt x="120844" y="1796771"/>
                    </a:lnTo>
                    <a:cubicBezTo>
                      <a:pt x="1048798" y="1796771"/>
                      <a:pt x="1823017" y="1138547"/>
                      <a:pt x="2002072" y="263526"/>
                    </a:cubicBezTo>
                    <a:lnTo>
                      <a:pt x="2020510" y="142713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75"/>
              </a:p>
            </p:txBody>
          </p:sp>
          <p:sp>
            <p:nvSpPr>
              <p:cNvPr id="37" name="Freeform: Shape 18">
                <a:extLst>
                  <a:ext uri="{FF2B5EF4-FFF2-40B4-BE49-F238E27FC236}">
                    <a16:creationId xmlns:a16="http://schemas.microsoft.com/office/drawing/2014/main" id="{2E40CA17-7CE8-4B6A-B06A-DDA2AC44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826" y="3408021"/>
                <a:ext cx="2040341" cy="2278538"/>
              </a:xfrm>
              <a:custGeom>
                <a:avLst/>
                <a:gdLst>
                  <a:gd name="connsiteX0" fmla="*/ 248077 w 2040341"/>
                  <a:gd name="connsiteY0" fmla="*/ 0 h 2278538"/>
                  <a:gd name="connsiteX1" fmla="*/ 241935 w 2040341"/>
                  <a:gd name="connsiteY1" fmla="*/ 121625 h 2278538"/>
                  <a:gd name="connsiteX2" fmla="*/ 1775180 w 2040341"/>
                  <a:gd name="connsiteY2" fmla="*/ 2002853 h 2278538"/>
                  <a:gd name="connsiteX3" fmla="*/ 1899172 w 2040341"/>
                  <a:gd name="connsiteY3" fmla="*/ 2021776 h 2278538"/>
                  <a:gd name="connsiteX4" fmla="*/ 2040341 w 2040341"/>
                  <a:gd name="connsiteY4" fmla="*/ 2278538 h 2278538"/>
                  <a:gd name="connsiteX5" fmla="*/ 0 w 2040341"/>
                  <a:gd name="connsiteY5" fmla="*/ 136078 h 227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0341" h="2278538">
                    <a:moveTo>
                      <a:pt x="248077" y="0"/>
                    </a:moveTo>
                    <a:lnTo>
                      <a:pt x="241935" y="121625"/>
                    </a:lnTo>
                    <a:cubicBezTo>
                      <a:pt x="241935" y="1049579"/>
                      <a:pt x="900159" y="1823798"/>
                      <a:pt x="1775180" y="2002853"/>
                    </a:cubicBezTo>
                    <a:lnTo>
                      <a:pt x="1899172" y="2021776"/>
                    </a:lnTo>
                    <a:lnTo>
                      <a:pt x="2040341" y="2278538"/>
                    </a:lnTo>
                    <a:cubicBezTo>
                      <a:pt x="907934" y="2214720"/>
                      <a:pt x="8213" y="1281154"/>
                      <a:pt x="0" y="136078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75"/>
              </a:p>
            </p:txBody>
          </p:sp>
        </p:grpSp>
      </p:grpSp>
      <p:sp>
        <p:nvSpPr>
          <p:cNvPr id="42" name="Freeform: Shape 22">
            <a:extLst>
              <a:ext uri="{FF2B5EF4-FFF2-40B4-BE49-F238E27FC236}">
                <a16:creationId xmlns:a16="http://schemas.microsoft.com/office/drawing/2014/main" id="{A5309967-CEA4-49A2-8818-5FA9F6F672B5}"/>
              </a:ext>
            </a:extLst>
          </p:cNvPr>
          <p:cNvSpPr/>
          <p:nvPr/>
        </p:nvSpPr>
        <p:spPr>
          <a:xfrm>
            <a:off x="4232882" y="3353080"/>
            <a:ext cx="350547" cy="916072"/>
          </a:xfrm>
          <a:custGeom>
            <a:avLst/>
            <a:gdLst>
              <a:gd name="connsiteX0" fmla="*/ 334017 w 467396"/>
              <a:gd name="connsiteY0" fmla="*/ 0 h 1221429"/>
              <a:gd name="connsiteX1" fmla="*/ 355412 w 467396"/>
              <a:gd name="connsiteY1" fmla="*/ 3265 h 1221429"/>
              <a:gd name="connsiteX2" fmla="*/ 452158 w 467396"/>
              <a:gd name="connsiteY2" fmla="*/ 8150 h 1221429"/>
              <a:gd name="connsiteX3" fmla="*/ 466867 w 467396"/>
              <a:gd name="connsiteY3" fmla="*/ 7408 h 1221429"/>
              <a:gd name="connsiteX4" fmla="*/ 135601 w 467396"/>
              <a:gd name="connsiteY4" fmla="*/ 616816 h 1221429"/>
              <a:gd name="connsiteX5" fmla="*/ 467396 w 467396"/>
              <a:gd name="connsiteY5" fmla="*/ 1220679 h 1221429"/>
              <a:gd name="connsiteX6" fmla="*/ 452539 w 467396"/>
              <a:gd name="connsiteY6" fmla="*/ 1221429 h 1221429"/>
              <a:gd name="connsiteX7" fmla="*/ 330025 w 467396"/>
              <a:gd name="connsiteY7" fmla="*/ 1215243 h 1221429"/>
              <a:gd name="connsiteX8" fmla="*/ 0 w 467396"/>
              <a:gd name="connsiteY8" fmla="*/ 614986 h 1221429"/>
              <a:gd name="connsiteX9" fmla="*/ 334017 w 467396"/>
              <a:gd name="connsiteY9" fmla="*/ 0 h 122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7396" h="1221429">
                <a:moveTo>
                  <a:pt x="334017" y="0"/>
                </a:moveTo>
                <a:lnTo>
                  <a:pt x="355412" y="3265"/>
                </a:lnTo>
                <a:cubicBezTo>
                  <a:pt x="387221" y="6495"/>
                  <a:pt x="419496" y="8150"/>
                  <a:pt x="452158" y="8150"/>
                </a:cubicBezTo>
                <a:lnTo>
                  <a:pt x="466867" y="7408"/>
                </a:lnTo>
                <a:lnTo>
                  <a:pt x="135601" y="616816"/>
                </a:lnTo>
                <a:lnTo>
                  <a:pt x="467396" y="1220679"/>
                </a:lnTo>
                <a:lnTo>
                  <a:pt x="452539" y="1221429"/>
                </a:lnTo>
                <a:lnTo>
                  <a:pt x="330025" y="1215243"/>
                </a:lnTo>
                <a:lnTo>
                  <a:pt x="0" y="614986"/>
                </a:lnTo>
                <a:lnTo>
                  <a:pt x="334017" y="0"/>
                </a:lnTo>
                <a:close/>
              </a:path>
            </a:pathLst>
          </a:custGeom>
          <a:solidFill>
            <a:srgbClr val="F1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C9FFC3DC-0805-4F10-A873-F38EE9E0211C}"/>
              </a:ext>
            </a:extLst>
          </p:cNvPr>
          <p:cNvSpPr txBox="1"/>
          <p:nvPr/>
        </p:nvSpPr>
        <p:spPr>
          <a:xfrm rot="19245889">
            <a:off x="3065795" y="1648679"/>
            <a:ext cx="169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spc="68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運用「免費增值</a:t>
            </a:r>
            <a:r>
              <a:rPr lang="zh-TW" altLang="en-US" sz="1400" b="1" spc="68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endParaRPr lang="en-US" sz="1400" b="1" spc="68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AEAD7353-B7BE-4772-9B51-107FF2110940}"/>
              </a:ext>
            </a:extLst>
          </p:cNvPr>
          <p:cNvSpPr txBox="1"/>
          <p:nvPr/>
        </p:nvSpPr>
        <p:spPr>
          <a:xfrm rot="2965352">
            <a:off x="4769576" y="1875685"/>
            <a:ext cx="131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spc="68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降低前期</a:t>
            </a:r>
            <a:r>
              <a:rPr lang="zh-TW" altLang="en-US" sz="1400" b="1" spc="68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成本</a:t>
            </a:r>
            <a:endParaRPr lang="en-US" sz="1400" b="1" spc="68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11ED0D27-6FEB-4CAE-974A-DAA38D2F0652}"/>
              </a:ext>
            </a:extLst>
          </p:cNvPr>
          <p:cNvSpPr txBox="1"/>
          <p:nvPr/>
        </p:nvSpPr>
        <p:spPr>
          <a:xfrm rot="19563564">
            <a:off x="4482310" y="3376947"/>
            <a:ext cx="131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spc="68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後悔也沒關係</a:t>
            </a:r>
            <a:endParaRPr lang="en-US" sz="1400" b="1" spc="68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TextBox 26">
            <a:extLst>
              <a:ext uri="{FF2B5EF4-FFF2-40B4-BE49-F238E27FC236}">
                <a16:creationId xmlns:a16="http://schemas.microsoft.com/office/drawing/2014/main" id="{AF41FF5A-185A-4985-A99F-EF456E595E05}"/>
              </a:ext>
            </a:extLst>
          </p:cNvPr>
          <p:cNvSpPr txBox="1"/>
          <p:nvPr/>
        </p:nvSpPr>
        <p:spPr>
          <a:xfrm rot="3286032">
            <a:off x="2845023" y="3046026"/>
            <a:ext cx="169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spc="68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讓人們有機會</a:t>
            </a:r>
            <a:r>
              <a:rPr lang="zh-TW" altLang="en-US" sz="1400" b="1" spc="68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認識</a:t>
            </a:r>
            <a:endParaRPr lang="en-US" sz="1400" b="1" spc="68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7" name="Group 27">
            <a:extLst>
              <a:ext uri="{FF2B5EF4-FFF2-40B4-BE49-F238E27FC236}">
                <a16:creationId xmlns:a16="http://schemas.microsoft.com/office/drawing/2014/main" id="{F3DF7BD9-2FB6-4A34-98A2-B6772AE6AC9E}"/>
              </a:ext>
            </a:extLst>
          </p:cNvPr>
          <p:cNvGrpSpPr/>
          <p:nvPr/>
        </p:nvGrpSpPr>
        <p:grpSpPr>
          <a:xfrm>
            <a:off x="249701" y="2885603"/>
            <a:ext cx="2477455" cy="798339"/>
            <a:chOff x="332935" y="2473875"/>
            <a:chExt cx="3303273" cy="1064454"/>
          </a:xfrm>
        </p:grpSpPr>
        <p:sp>
          <p:nvSpPr>
            <p:cNvPr id="48" name="TextBox 28">
              <a:extLst>
                <a:ext uri="{FF2B5EF4-FFF2-40B4-BE49-F238E27FC236}">
                  <a16:creationId xmlns:a16="http://schemas.microsoft.com/office/drawing/2014/main" id="{E5721BD8-27EA-40E9-8693-2D17472AEAE1}"/>
                </a:ext>
              </a:extLst>
            </p:cNvPr>
            <p:cNvSpPr txBox="1"/>
            <p:nvPr/>
          </p:nvSpPr>
          <p:spPr>
            <a:xfrm>
              <a:off x="332935" y="2473875"/>
              <a:ext cx="3303273" cy="61555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zh-TW" altLang="en-US" sz="2400" b="1" dirty="0">
                  <a:solidFill>
                    <a:srgbClr val="F7964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讓人們有機會</a:t>
              </a:r>
              <a:r>
                <a:rPr lang="zh-TW" altLang="en-US" sz="2400" b="1" dirty="0" smtClean="0">
                  <a:solidFill>
                    <a:srgbClr val="F7964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認識</a:t>
              </a:r>
              <a:endParaRPr lang="en-US" sz="2400" b="1" dirty="0"/>
            </a:p>
          </p:txBody>
        </p:sp>
        <p:sp>
          <p:nvSpPr>
            <p:cNvPr id="49" name="TextBox 29">
              <a:extLst>
                <a:ext uri="{FF2B5EF4-FFF2-40B4-BE49-F238E27FC236}">
                  <a16:creationId xmlns:a16="http://schemas.microsoft.com/office/drawing/2014/main" id="{223E44F0-2443-4037-A82A-6E6E247A69F3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45140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lvl="0" algn="just"/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試用、試吃</a:t>
              </a:r>
              <a:endPara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0" name="Group 30">
            <a:extLst>
              <a:ext uri="{FF2B5EF4-FFF2-40B4-BE49-F238E27FC236}">
                <a16:creationId xmlns:a16="http://schemas.microsoft.com/office/drawing/2014/main" id="{9996B66C-8C06-4AEB-886D-43716E81A1CD}"/>
              </a:ext>
            </a:extLst>
          </p:cNvPr>
          <p:cNvGrpSpPr/>
          <p:nvPr/>
        </p:nvGrpSpPr>
        <p:grpSpPr>
          <a:xfrm>
            <a:off x="255548" y="1209843"/>
            <a:ext cx="2202816" cy="1044559"/>
            <a:chOff x="332936" y="2473879"/>
            <a:chExt cx="2937088" cy="1392744"/>
          </a:xfrm>
        </p:grpSpPr>
        <p:sp>
          <p:nvSpPr>
            <p:cNvPr id="51" name="TextBox 31">
              <a:extLst>
                <a:ext uri="{FF2B5EF4-FFF2-40B4-BE49-F238E27FC236}">
                  <a16:creationId xmlns:a16="http://schemas.microsoft.com/office/drawing/2014/main" id="{7B663C1F-AC98-4E09-BDE1-10D22753AF76}"/>
                </a:ext>
              </a:extLst>
            </p:cNvPr>
            <p:cNvSpPr txBox="1"/>
            <p:nvPr/>
          </p:nvSpPr>
          <p:spPr>
            <a:xfrm>
              <a:off x="332936" y="2473879"/>
              <a:ext cx="2937088" cy="61555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zh-TW" altLang="en-US" sz="2400" b="1" dirty="0">
                  <a:solidFill>
                    <a:srgbClr val="F7964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運用「免費增值</a:t>
              </a:r>
              <a:r>
                <a:rPr lang="zh-TW" altLang="en-US" sz="2400" b="1" dirty="0" smtClean="0">
                  <a:solidFill>
                    <a:srgbClr val="F7964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」</a:t>
              </a:r>
              <a:endParaRPr lang="en-US" sz="2400" b="1" dirty="0"/>
            </a:p>
          </p:txBody>
        </p:sp>
        <p:sp>
          <p:nvSpPr>
            <p:cNvPr id="52" name="TextBox 32">
              <a:extLst>
                <a:ext uri="{FF2B5EF4-FFF2-40B4-BE49-F238E27FC236}">
                  <a16:creationId xmlns:a16="http://schemas.microsoft.com/office/drawing/2014/main" id="{CE8BF344-B876-4E93-A27D-25FFE145FF48}"/>
                </a:ext>
              </a:extLst>
            </p:cNvPr>
            <p:cNvSpPr txBox="1"/>
            <p:nvPr/>
          </p:nvSpPr>
          <p:spPr>
            <a:xfrm>
              <a:off x="340731" y="3086924"/>
              <a:ext cx="2929293" cy="7796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服務初期或初階版本不收費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3" name="Group 33">
            <a:extLst>
              <a:ext uri="{FF2B5EF4-FFF2-40B4-BE49-F238E27FC236}">
                <a16:creationId xmlns:a16="http://schemas.microsoft.com/office/drawing/2014/main" id="{8DBC8900-3ABA-412B-9CE5-6D3B4CD75676}"/>
              </a:ext>
            </a:extLst>
          </p:cNvPr>
          <p:cNvGrpSpPr/>
          <p:nvPr/>
        </p:nvGrpSpPr>
        <p:grpSpPr>
          <a:xfrm>
            <a:off x="6691483" y="1209840"/>
            <a:ext cx="2202816" cy="1044559"/>
            <a:chOff x="8921977" y="1312837"/>
            <a:chExt cx="2937088" cy="1392745"/>
          </a:xfrm>
        </p:grpSpPr>
        <p:sp>
          <p:nvSpPr>
            <p:cNvPr id="54" name="TextBox 34">
              <a:extLst>
                <a:ext uri="{FF2B5EF4-FFF2-40B4-BE49-F238E27FC236}">
                  <a16:creationId xmlns:a16="http://schemas.microsoft.com/office/drawing/2014/main" id="{3C915A82-CFBD-44F2-BEBF-EDA91004FE63}"/>
                </a:ext>
              </a:extLst>
            </p:cNvPr>
            <p:cNvSpPr txBox="1"/>
            <p:nvPr/>
          </p:nvSpPr>
          <p:spPr>
            <a:xfrm>
              <a:off x="8921977" y="1312837"/>
              <a:ext cx="2937088" cy="61555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zh-TW" altLang="en-US" sz="2400" b="1" dirty="0">
                  <a:solidFill>
                    <a:srgbClr val="F7964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降低前期</a:t>
              </a:r>
              <a:r>
                <a:rPr lang="zh-TW" altLang="en-US" sz="2400" b="1" dirty="0" smtClean="0">
                  <a:solidFill>
                    <a:srgbClr val="F7964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成本</a:t>
              </a:r>
              <a:endParaRPr lang="en-US" sz="2400" b="1" dirty="0"/>
            </a:p>
          </p:txBody>
        </p:sp>
        <p:sp>
          <p:nvSpPr>
            <p:cNvPr id="55" name="TextBox 35">
              <a:extLst>
                <a:ext uri="{FF2B5EF4-FFF2-40B4-BE49-F238E27FC236}">
                  <a16:creationId xmlns:a16="http://schemas.microsoft.com/office/drawing/2014/main" id="{31271A93-47DA-4D48-BC3A-08DE9F22C341}"/>
                </a:ext>
              </a:extLst>
            </p:cNvPr>
            <p:cNvSpPr txBox="1"/>
            <p:nvPr/>
          </p:nvSpPr>
          <p:spPr>
            <a:xfrm>
              <a:off x="8929772" y="1925882"/>
              <a:ext cx="2929293" cy="77970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提供免運費</a:t>
              </a:r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消除了主要的購買障礙</a:t>
              </a:r>
              <a:endPara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" name="Group 42">
            <a:extLst>
              <a:ext uri="{FF2B5EF4-FFF2-40B4-BE49-F238E27FC236}">
                <a16:creationId xmlns:a16="http://schemas.microsoft.com/office/drawing/2014/main" id="{2BED88A1-B3D2-4291-91D5-E4DDB654B3D9}"/>
              </a:ext>
            </a:extLst>
          </p:cNvPr>
          <p:cNvGrpSpPr/>
          <p:nvPr/>
        </p:nvGrpSpPr>
        <p:grpSpPr>
          <a:xfrm>
            <a:off x="6691483" y="2885610"/>
            <a:ext cx="2202816" cy="798338"/>
            <a:chOff x="8921977" y="1312838"/>
            <a:chExt cx="2937088" cy="1064449"/>
          </a:xfrm>
        </p:grpSpPr>
        <p:sp>
          <p:nvSpPr>
            <p:cNvPr id="57" name="TextBox 43">
              <a:extLst>
                <a:ext uri="{FF2B5EF4-FFF2-40B4-BE49-F238E27FC236}">
                  <a16:creationId xmlns:a16="http://schemas.microsoft.com/office/drawing/2014/main" id="{8FC6C42D-5ED6-4857-8F3E-FDC4F8071C0E}"/>
                </a:ext>
              </a:extLst>
            </p:cNvPr>
            <p:cNvSpPr txBox="1"/>
            <p:nvPr/>
          </p:nvSpPr>
          <p:spPr>
            <a:xfrm>
              <a:off x="8921977" y="1312838"/>
              <a:ext cx="2937088" cy="61555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zh-TW" altLang="en-US" sz="2400" b="1" dirty="0">
                  <a:solidFill>
                    <a:srgbClr val="F7964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後悔也</a:t>
              </a:r>
              <a:r>
                <a:rPr lang="zh-TW" altLang="en-US" sz="2400" b="1" dirty="0" smtClean="0">
                  <a:solidFill>
                    <a:srgbClr val="F7964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沒關係</a:t>
              </a:r>
              <a:endParaRPr lang="en-US" sz="2400" b="1" dirty="0"/>
            </a:p>
          </p:txBody>
        </p:sp>
        <p:sp>
          <p:nvSpPr>
            <p:cNvPr id="58" name="TextBox 44">
              <a:extLst>
                <a:ext uri="{FF2B5EF4-FFF2-40B4-BE49-F238E27FC236}">
                  <a16:creationId xmlns:a16="http://schemas.microsoft.com/office/drawing/2014/main" id="{CEE3B5AA-E668-4C70-BFDC-C4364A16BB4B}"/>
                </a:ext>
              </a:extLst>
            </p:cNvPr>
            <p:cNvSpPr txBox="1"/>
            <p:nvPr/>
          </p:nvSpPr>
          <p:spPr>
            <a:xfrm>
              <a:off x="8929772" y="1925882"/>
              <a:ext cx="2929293" cy="45140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讓決定變得可逆</a:t>
              </a:r>
              <a:endPara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9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60" name="等腰三角形 59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第四章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 不確定</a:t>
            </a: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性</a:t>
            </a:r>
          </a:p>
        </p:txBody>
      </p:sp>
      <p:sp>
        <p:nvSpPr>
          <p:cNvPr id="63" name="矩形 62"/>
          <p:cNvSpPr/>
          <p:nvPr/>
        </p:nvSpPr>
        <p:spPr>
          <a:xfrm>
            <a:off x="5076056" y="120502"/>
            <a:ext cx="406794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lvl="0" defTabSz="1063194">
              <a:defRPr/>
            </a:pP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降低不確定性的關鍵方法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906" y="2077433"/>
            <a:ext cx="1616393" cy="950595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4"/>
          <a:srcRect t="39331" b="36283"/>
          <a:stretch/>
        </p:blipFill>
        <p:spPr>
          <a:xfrm>
            <a:off x="360421" y="2275775"/>
            <a:ext cx="2143125" cy="518441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92" y="3618548"/>
            <a:ext cx="1463040" cy="779526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093" y="3710046"/>
            <a:ext cx="1943371" cy="9383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018288" y="2324070"/>
            <a:ext cx="1107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</a:t>
            </a:r>
            <a:endParaRPr lang="en-US" altLang="zh-TW" sz="18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1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不確定</a:t>
            </a:r>
            <a:r>
              <a:rPr lang="zh-TW" altLang="en-US" sz="1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876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524" y="1879253"/>
            <a:ext cx="856895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降低不確定</a:t>
            </a:r>
            <a:r>
              <a:rPr lang="zh-TW" altLang="en-US" sz="36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</a:t>
            </a:r>
            <a:endParaRPr lang="en-US" altLang="zh-TW" sz="36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TW" sz="7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消除人們內心的疑惑和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猶豫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4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有聲故事】三人成虎- 雪花新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1590"/>
            <a:ext cx="523875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第五章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 佐證</a:t>
            </a:r>
            <a:endParaRPr lang="zh-TW" altLang="en-US" dirty="0"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44208" y="120502"/>
            <a:ext cx="26997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lvl="0" defTabSz="1063194">
              <a:defRPr/>
            </a:pP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群眾的佐證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力量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7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24"/>
          <p:cNvGrpSpPr/>
          <p:nvPr/>
        </p:nvGrpSpPr>
        <p:grpSpPr>
          <a:xfrm>
            <a:off x="335756" y="275429"/>
            <a:ext cx="385161" cy="431802"/>
            <a:chOff x="447675" y="367239"/>
            <a:chExt cx="513548" cy="575736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zh-CN" altLang="en-US" sz="1400">
                <a:solidFill>
                  <a:prstClr val="white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zh-CN" altLang="en-US" sz="1400">
                <a:solidFill>
                  <a:prstClr val="white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66776" y="148409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defTabSz="685766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</a:rPr>
              <a:t>如何改變一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</a:rPr>
              <a:t>個人</a:t>
            </a:r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6778" y="563619"/>
            <a:ext cx="4170862" cy="284691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defTabSz="685766"/>
            <a:r>
              <a:rPr lang="zh-TW" alt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cs typeface="Arial" panose="020B0604020202020204" pitchFamily="34" charset="0"/>
              </a:rPr>
              <a:t>華頓商學院教你消除抗拒心理，從心擁抱</a:t>
            </a:r>
            <a:r>
              <a:rPr lang="zh-TW" altLang="en-US" sz="1400" b="1" dirty="0" smtClean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cs typeface="Arial" panose="020B0604020202020204" pitchFamily="34" charset="0"/>
              </a:rPr>
              <a:t>改變</a:t>
            </a:r>
            <a:endParaRPr lang="zh-CN" altLang="en-US" sz="1400" b="1" dirty="0">
              <a:solidFill>
                <a:schemeClr val="tx1">
                  <a:lumMod val="65000"/>
                  <a:lumOff val="35000"/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483768" y="963191"/>
            <a:ext cx="3541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+mn-ea"/>
              </a:rPr>
              <a:t>約拿</a:t>
            </a:r>
            <a:r>
              <a:rPr lang="en-US" altLang="zh-TW" sz="1600" dirty="0" smtClean="0">
                <a:latin typeface="+mn-ea"/>
              </a:rPr>
              <a:t>. </a:t>
            </a:r>
            <a:r>
              <a:rPr lang="zh-TW" altLang="en-US" sz="1600" dirty="0" smtClean="0">
                <a:latin typeface="+mn-ea"/>
              </a:rPr>
              <a:t>博格 </a:t>
            </a:r>
            <a:r>
              <a:rPr lang="en-US" altLang="zh-TW" sz="1600" dirty="0" smtClean="0">
                <a:latin typeface="+mn-ea"/>
              </a:rPr>
              <a:t>(Jonah Berger)</a:t>
            </a:r>
          </a:p>
          <a:p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史</a:t>
            </a:r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丹佛大學人類判斷和決策學士，市場營銷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博士</a:t>
            </a:r>
            <a:endParaRPr lang="zh-TW" altLang="en-US" sz="10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賓夕法尼亞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大學華頓商學院營</a:t>
            </a:r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銷學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教授</a:t>
            </a:r>
            <a:endParaRPr lang="zh-TW" altLang="en-US" sz="10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endParaRPr lang="zh-TW" altLang="en-US" sz="10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研究領域</a:t>
            </a:r>
            <a:r>
              <a:rPr lang="en-US" altLang="zh-TW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:</a:t>
            </a:r>
          </a:p>
          <a:p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傳染性</a:t>
            </a:r>
            <a:r>
              <a:rPr lang="en-US" altLang="zh-TW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: 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為什麼</a:t>
            </a:r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事情會流行</a:t>
            </a:r>
          </a:p>
          <a:p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催化劑</a:t>
            </a:r>
            <a:r>
              <a:rPr lang="en-US" altLang="zh-TW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: 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如何</a:t>
            </a:r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改變任何人的想法</a:t>
            </a:r>
          </a:p>
          <a:p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無形的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影響</a:t>
            </a:r>
            <a:r>
              <a:rPr lang="en-US" altLang="zh-TW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: 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塑造</a:t>
            </a:r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行為的隱藏力量</a:t>
            </a:r>
          </a:p>
          <a:p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世界知名的變革、口耳相傳、影響力、消費者行為以及產品、想法和行為如何流行的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專家</a:t>
            </a:r>
            <a:endParaRPr lang="zh-TW" altLang="en-US" sz="10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endParaRPr lang="zh-TW" altLang="en-US" sz="10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美國管理協會</a:t>
            </a:r>
            <a:r>
              <a:rPr lang="en-US" altLang="zh-TW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: </a:t>
            </a:r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商界前 </a:t>
            </a:r>
            <a:r>
              <a:rPr lang="en-US" altLang="zh-TW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30 </a:t>
            </a:r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位領袖之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一</a:t>
            </a:r>
            <a:endParaRPr lang="zh-TW" altLang="en-US" sz="10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r>
              <a:rPr lang="en-US" altLang="zh-TW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Fast Company </a:t>
            </a:r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雜誌</a:t>
            </a:r>
            <a:r>
              <a:rPr lang="en-US" altLang="zh-TW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: </a:t>
            </a:r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商界最具創造力的人物之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一</a:t>
            </a:r>
            <a:endParaRPr lang="zh-TW" altLang="en-US" sz="10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沃頓商學院授予他鐵教授獎，以表彰他出色的教師</a:t>
            </a:r>
            <a:r>
              <a:rPr lang="zh-TW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研究</a:t>
            </a:r>
            <a:endParaRPr lang="zh-TW" altLang="en-US" sz="10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139952" y="3614839"/>
            <a:ext cx="475252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dirty="0" smtClean="0">
                <a:solidFill>
                  <a:srgbClr val="FFC000"/>
                </a:solidFill>
                <a:latin typeface="+mn-ea"/>
              </a:rPr>
              <a:t>如何改變一個人</a:t>
            </a:r>
            <a:endParaRPr lang="en-US" altLang="zh-TW" sz="1600" dirty="0" smtClean="0">
              <a:solidFill>
                <a:srgbClr val="FFC000"/>
              </a:solidFill>
              <a:latin typeface="+mn-ea"/>
            </a:endParaRPr>
          </a:p>
          <a:p>
            <a:r>
              <a:rPr lang="en-US" altLang="zh-TW" sz="1600" dirty="0" smtClean="0">
                <a:solidFill>
                  <a:srgbClr val="FFC000"/>
                </a:solidFill>
              </a:rPr>
              <a:t>(How</a:t>
            </a:r>
            <a:r>
              <a:rPr lang="zh-TW" altLang="en-US" sz="1600" dirty="0" smtClean="0">
                <a:solidFill>
                  <a:srgbClr val="FFC000"/>
                </a:solidFill>
              </a:rPr>
              <a:t> </a:t>
            </a:r>
            <a:r>
              <a:rPr lang="en-US" altLang="zh-TW" sz="1600" dirty="0" smtClean="0">
                <a:solidFill>
                  <a:srgbClr val="FFC000"/>
                </a:solidFill>
              </a:rPr>
              <a:t>to</a:t>
            </a:r>
            <a:r>
              <a:rPr lang="zh-TW" altLang="en-US" sz="1600" dirty="0" smtClean="0">
                <a:solidFill>
                  <a:srgbClr val="FFC000"/>
                </a:solidFill>
              </a:rPr>
              <a:t> </a:t>
            </a:r>
            <a:r>
              <a:rPr lang="en-US" altLang="zh-TW" sz="1600" dirty="0" smtClean="0">
                <a:solidFill>
                  <a:srgbClr val="FFC000"/>
                </a:solidFill>
              </a:rPr>
              <a:t>change</a:t>
            </a:r>
            <a:r>
              <a:rPr lang="zh-TW" altLang="en-US" sz="1600" dirty="0" smtClean="0">
                <a:solidFill>
                  <a:srgbClr val="FFC000"/>
                </a:solidFill>
              </a:rPr>
              <a:t> </a:t>
            </a:r>
            <a:r>
              <a:rPr lang="en-US" altLang="zh-TW" sz="1600" dirty="0" smtClean="0">
                <a:solidFill>
                  <a:srgbClr val="FFC000"/>
                </a:solidFill>
              </a:rPr>
              <a:t>anyone’s</a:t>
            </a:r>
            <a:r>
              <a:rPr lang="zh-TW" altLang="en-US" sz="1600" dirty="0" smtClean="0">
                <a:solidFill>
                  <a:srgbClr val="FFC000"/>
                </a:solidFill>
              </a:rPr>
              <a:t> </a:t>
            </a:r>
            <a:r>
              <a:rPr lang="en-US" altLang="zh-TW" sz="1600" dirty="0" smtClean="0">
                <a:solidFill>
                  <a:srgbClr val="FFC000"/>
                </a:solidFill>
              </a:rPr>
              <a:t>mind)</a:t>
            </a:r>
          </a:p>
          <a:p>
            <a:r>
              <a:rPr lang="zh-TW" altLang="en-US" sz="105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★遇到反彈，</a:t>
            </a:r>
            <a:r>
              <a:rPr lang="en-US" altLang="zh-TW" sz="105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99%</a:t>
            </a:r>
            <a:r>
              <a:rPr lang="zh-TW" altLang="en-US" sz="105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的人會推得更用力</a:t>
            </a:r>
            <a:r>
              <a:rPr lang="en-US" altLang="zh-TW" sz="105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/>
            </a:r>
            <a:br>
              <a:rPr lang="en-US" altLang="zh-TW" sz="1050" dirty="0">
                <a:solidFill>
                  <a:schemeClr val="accent1">
                    <a:lumMod val="75000"/>
                  </a:schemeClr>
                </a:solidFill>
                <a:latin typeface="+mn-ea"/>
              </a:rPr>
            </a:br>
            <a:r>
              <a:rPr lang="en-US" altLang="zh-TW" sz="105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★</a:t>
            </a:r>
            <a:r>
              <a:rPr lang="zh-TW" altLang="en-US" sz="105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最高明的說服，不是使勁猛推，而是移除改變的障礙，讓對方自己說服自己</a:t>
            </a:r>
            <a:endParaRPr lang="zh-TW" altLang="en-US" sz="105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1" name="Picture 4" descr="Books Kinokuniya: 如何改變一個人：華頓商學院教你消除抗拒/ 約拿．博格(978957139012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419622"/>
            <a:ext cx="190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1" y="963191"/>
            <a:ext cx="1869800" cy="24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第五章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 佐證</a:t>
            </a:r>
            <a:endParaRPr lang="zh-TW" altLang="en-US" dirty="0"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19661" y="25596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zh-TW" altLang="en-US" sz="18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</a:t>
            </a:r>
            <a:r>
              <a:rPr lang="zh-TW" altLang="en-US" sz="1800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石頭事件</a:t>
            </a:r>
            <a:endParaRPr lang="zh-TW" altLang="en-US" sz="18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3" y="1443928"/>
            <a:ext cx="3178381" cy="2004326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>
            <a:off x="3833814" y="1564417"/>
            <a:ext cx="316961" cy="202502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向右箭號 19"/>
          <p:cNvSpPr/>
          <p:nvPr/>
        </p:nvSpPr>
        <p:spPr>
          <a:xfrm>
            <a:off x="3833814" y="2612148"/>
            <a:ext cx="316961" cy="202502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Picture 2" descr="Stone 库存照片. 图片包括有查出, 岩石, 海运, 冰砾, 灰色, 空白, 裂缝, 背包, 石头- 1397528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749" y="2446091"/>
            <a:ext cx="1072171" cy="73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4553197" y="322749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/>
            <a:r>
              <a:rPr lang="zh-TW" altLang="en-US" sz="1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</a:t>
            </a:r>
            <a:r>
              <a:rPr lang="zh-TW" altLang="en-US" sz="14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石塊</a:t>
            </a:r>
            <a:endParaRPr lang="zh-TW" altLang="en-US" sz="14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46" b="89904" l="0" r="8990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8305" y="1308379"/>
            <a:ext cx="653058" cy="65305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553197" y="181451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/>
            <a:r>
              <a:rPr lang="zh-TW" altLang="en-US" sz="1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</a:t>
            </a:r>
            <a:r>
              <a:rPr lang="zh-TW" altLang="en-US" sz="14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石子</a:t>
            </a:r>
            <a:endParaRPr lang="zh-TW" altLang="en-US" sz="14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280" y="2505948"/>
            <a:ext cx="1964706" cy="14431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750" y="699542"/>
            <a:ext cx="1871125" cy="12933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796136" y="1983520"/>
            <a:ext cx="3168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r>
              <a:rPr lang="zh-TW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參考相似人的意見即可影響決定</a:t>
            </a:r>
          </a:p>
        </p:txBody>
      </p:sp>
      <p:sp>
        <p:nvSpPr>
          <p:cNvPr id="31" name="矩形 30"/>
          <p:cNvSpPr/>
          <p:nvPr/>
        </p:nvSpPr>
        <p:spPr>
          <a:xfrm>
            <a:off x="5796136" y="3983971"/>
            <a:ext cx="3364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r>
              <a:rPr lang="zh-TW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需要眾人的力量集中一起影響決定</a:t>
            </a:r>
          </a:p>
        </p:txBody>
      </p:sp>
      <p:sp>
        <p:nvSpPr>
          <p:cNvPr id="33" name="矩形 32"/>
          <p:cNvSpPr/>
          <p:nvPr/>
        </p:nvSpPr>
        <p:spPr>
          <a:xfrm>
            <a:off x="5292080" y="120502"/>
            <a:ext cx="38519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lvl="0" defTabSz="1063194">
              <a:defRPr/>
            </a:pP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「強態度」和「弱態度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585" y="3651870"/>
            <a:ext cx="52765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尋找佐證的</a:t>
            </a:r>
            <a:r>
              <a:rPr lang="zh-TW" altLang="en-US" sz="20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重點</a:t>
            </a:r>
            <a:endParaRPr lang="en-US" altLang="zh-TW" sz="20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fontAlgn="base">
              <a:buFont typeface="Wingdings" panose="05000000000000000000" pitchFamily="2" charset="2"/>
              <a:buAutoNum type="circleNumWdWhitePlain"/>
            </a:pP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這件事還要找誰（或哪些證據提供者的影響力最大）</a:t>
            </a:r>
          </a:p>
          <a:p>
            <a:pPr marL="457200" indent="-457200" fontAlgn="base">
              <a:buFont typeface="Wingdings" panose="05000000000000000000" pitchFamily="2" charset="2"/>
              <a:buAutoNum type="circleNumWdWhitePlain"/>
            </a:pP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提出的時機</a:t>
            </a:r>
          </a:p>
          <a:p>
            <a:pPr marL="457200" indent="-457200" fontAlgn="base">
              <a:buFont typeface="Wingdings" panose="05000000000000000000" pitchFamily="2" charset="2"/>
              <a:buAutoNum type="circleNumWdWhitePlain"/>
            </a:pP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改變看法時，如何分配稀缺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資源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向右箭號 33"/>
          <p:cNvSpPr/>
          <p:nvPr/>
        </p:nvSpPr>
        <p:spPr>
          <a:xfrm>
            <a:off x="5570564" y="1615608"/>
            <a:ext cx="316961" cy="202502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向右箭號 34"/>
          <p:cNvSpPr/>
          <p:nvPr/>
        </p:nvSpPr>
        <p:spPr>
          <a:xfrm>
            <a:off x="5570564" y="2872648"/>
            <a:ext cx="316961" cy="202502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07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524" y="1879253"/>
            <a:ext cx="856895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提供佐證</a:t>
            </a:r>
            <a:endParaRPr lang="en-US" altLang="zh-TW" sz="36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TW" sz="7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善用具有影響力的證據來做為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援軍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5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5C70751-DE81-43DB-9051-477BDE6AB460}"/>
              </a:ext>
            </a:extLst>
          </p:cNvPr>
          <p:cNvSpPr txBox="1"/>
          <p:nvPr/>
        </p:nvSpPr>
        <p:spPr>
          <a:xfrm>
            <a:off x="0" y="2639259"/>
            <a:ext cx="9144000" cy="332758"/>
          </a:xfrm>
          <a:prstGeom prst="rect">
            <a:avLst/>
          </a:prstGeom>
          <a:noFill/>
        </p:spPr>
        <p:txBody>
          <a:bodyPr wrap="square" lIns="89986" tIns="42850" rIns="89986" bIns="42850" rtlCol="0">
            <a:spAutoFit/>
          </a:bodyPr>
          <a:lstStyle/>
          <a:p>
            <a:pPr algn="ctr" defTabSz="1186964">
              <a:spcBef>
                <a:spcPts val="400"/>
              </a:spcBef>
              <a:defRPr/>
            </a:pPr>
            <a:r>
              <a:rPr lang="en-US" altLang="zh-TW" sz="1600" b="1" spc="274" dirty="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rPr>
              <a:t>www.aseglobal.com</a:t>
            </a:r>
            <a:endParaRPr lang="zh-TW" altLang="en-US" sz="1600" b="1" spc="274" dirty="0">
              <a:solidFill>
                <a:prstClr val="black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C563BD-2697-413A-A8AB-A0B92F040433}"/>
              </a:ext>
            </a:extLst>
          </p:cNvPr>
          <p:cNvSpPr txBox="1"/>
          <p:nvPr/>
        </p:nvSpPr>
        <p:spPr>
          <a:xfrm>
            <a:off x="0" y="2075278"/>
            <a:ext cx="9144000" cy="771625"/>
          </a:xfrm>
          <a:prstGeom prst="rect">
            <a:avLst/>
          </a:prstGeom>
          <a:noFill/>
        </p:spPr>
        <p:txBody>
          <a:bodyPr wrap="square" lIns="108840" tIns="54421" rIns="108840" bIns="54421" rtlCol="0">
            <a:spAutoFit/>
          </a:bodyPr>
          <a:lstStyle/>
          <a:p>
            <a:pPr algn="ctr">
              <a:defRPr/>
            </a:pPr>
            <a:r>
              <a:rPr lang="en-US" altLang="zh-TW" sz="4300" b="1" dirty="0">
                <a:solidFill>
                  <a:prstClr val="black"/>
                </a:solidFill>
                <a:latin typeface="Microsoft YaHei" pitchFamily="34" charset="-122"/>
                <a:ea typeface="Microsoft YaHei" pitchFamily="34" charset="-122"/>
              </a:rPr>
              <a:t>Thank You</a:t>
            </a:r>
            <a:endParaRPr lang="zh-TW" altLang="en-US" sz="4300" b="1" dirty="0">
              <a:solidFill>
                <a:prstClr val="black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68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7120" t="22391" b="4838"/>
          <a:stretch/>
        </p:blipFill>
        <p:spPr>
          <a:xfrm>
            <a:off x="575831" y="267494"/>
            <a:ext cx="7992338" cy="44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7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524" y="1879253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與其怪罪別人為什麼不改變，</a:t>
            </a:r>
            <a:endParaRPr lang="en-US" altLang="zh-TW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不如去瞭解是什麼因素阻礙了他們，</a:t>
            </a:r>
            <a:endParaRPr lang="en-US" altLang="zh-TW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並且自己「主動出擊」，成為減少阻力的「</a:t>
            </a:r>
            <a:r>
              <a:rPr lang="zh-TW" altLang="en-US" sz="4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催化劑</a:t>
            </a: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123478"/>
            <a:ext cx="1397794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第一章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 </a:t>
            </a:r>
            <a:r>
              <a:rPr kumimoji="0" lang="zh-TW" alt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itchFamily="34" charset="-122"/>
                <a:cs typeface="+mn-cs"/>
              </a:rPr>
              <a:t>抗拒心理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1529" y="120502"/>
            <a:ext cx="60324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marL="0" marR="0" lvl="0" indent="0" algn="l" defTabSz="1063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人類的本性</a:t>
            </a:r>
            <a:r>
              <a:rPr lang="en-US" altLang="zh-TW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推得越用力</a:t>
            </a:r>
            <a:r>
              <a:rPr lang="en-US" altLang="zh-TW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對方越反抗</a:t>
            </a:r>
            <a:endParaRPr lang="en-US" altLang="zh-TW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360684" y="1203598"/>
            <a:ext cx="720000" cy="2340000"/>
          </a:xfrm>
          <a:prstGeom prst="roundRect">
            <a:avLst/>
          </a:prstGeom>
          <a:solidFill>
            <a:srgbClr val="E7E6E6"/>
          </a:solidFill>
        </p:spPr>
        <p:txBody>
          <a:bodyPr wrap="square" anchor="ctr">
            <a:noAutofit/>
          </a:bodyPr>
          <a:lstStyle>
            <a:defPPr>
              <a:defRPr lang="zh-TW"/>
            </a:defPPr>
            <a:lvl1pPr algn="ctr">
              <a:defRPr sz="1800" b="1">
                <a:solidFill>
                  <a:srgbClr val="467E2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慣性的力量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134678" y="1203598"/>
            <a:ext cx="720000" cy="2340000"/>
          </a:xfrm>
          <a:prstGeom prst="roundRect">
            <a:avLst/>
          </a:prstGeom>
          <a:solidFill>
            <a:srgbClr val="E7E6E6"/>
          </a:solidFill>
        </p:spPr>
        <p:txBody>
          <a:bodyPr wrap="square" anchor="ctr">
            <a:noAutofit/>
          </a:bodyPr>
          <a:lstStyle>
            <a:defPPr>
              <a:defRPr lang="zh-TW"/>
            </a:defPPr>
            <a:lvl1pPr algn="ctr">
              <a:defRPr sz="2800" b="1">
                <a:solidFill>
                  <a:srgbClr val="467E2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回心轉意法</a:t>
            </a: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4139681" y="2373598"/>
            <a:ext cx="9360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4" name="群組 3"/>
          <p:cNvGrpSpPr/>
          <p:nvPr/>
        </p:nvGrpSpPr>
        <p:grpSpPr>
          <a:xfrm>
            <a:off x="820323" y="1131590"/>
            <a:ext cx="2304000" cy="2961039"/>
            <a:chOff x="820323" y="1131590"/>
            <a:chExt cx="2304000" cy="2961039"/>
          </a:xfrm>
        </p:grpSpPr>
        <p:sp>
          <p:nvSpPr>
            <p:cNvPr id="35" name="矩形 34"/>
            <p:cNvSpPr/>
            <p:nvPr/>
          </p:nvSpPr>
          <p:spPr>
            <a:xfrm>
              <a:off x="874323" y="1330211"/>
              <a:ext cx="2196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反彈</a:t>
              </a: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, </a:t>
              </a:r>
              <a:endPara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為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反對而反對</a:t>
              </a:r>
              <a:endPara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56323" y="2355726"/>
              <a:ext cx="22320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化學反應 </a:t>
              </a: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: 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透過提升溫度</a:t>
              </a: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/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壓力強迫</a:t>
              </a: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反應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228600">
                      <a:srgbClr val="ED7D31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↑推力</a:t>
              </a:r>
              <a:endPara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7" name="向右箭號 36"/>
            <p:cNvSpPr/>
            <p:nvPr/>
          </p:nvSpPr>
          <p:spPr>
            <a:xfrm rot="16200000">
              <a:off x="1769508" y="1982860"/>
              <a:ext cx="405630" cy="304991"/>
            </a:xfrm>
            <a:prstGeom prst="rightArrow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820323" y="1131590"/>
              <a:ext cx="2304000" cy="2304000"/>
            </a:xfrm>
            <a:prstGeom prst="ellips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56323" y="3507854"/>
              <a:ext cx="2232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ED7D31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逼得太</a:t>
              </a: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ED7D31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緊</a:t>
              </a:r>
              <a:r>
                <a:rPr kumimoji="0" lang="en-US" altLang="zh-TW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ED7D31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ED7D31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往往激起防禦心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981547" y="1131590"/>
            <a:ext cx="2556000" cy="2961039"/>
            <a:chOff x="5981547" y="1131590"/>
            <a:chExt cx="2556000" cy="2961039"/>
          </a:xfrm>
        </p:grpSpPr>
        <p:sp>
          <p:nvSpPr>
            <p:cNvPr id="41" name="矩形 40"/>
            <p:cNvSpPr/>
            <p:nvPr/>
          </p:nvSpPr>
          <p:spPr>
            <a:xfrm>
              <a:off x="6071547" y="2355726"/>
              <a:ext cx="23760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催化劑</a:t>
              </a:r>
              <a:r>
                <a:rPr kumimoji="0" lang="en-US" altLang="zh-TW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: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降低改變的門檻</a:t>
              </a:r>
              <a:endPara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2286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↓阻力</a:t>
              </a:r>
              <a:endPara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28600">
                    <a:srgbClr val="70AD47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2" name="向右箭號 41"/>
            <p:cNvSpPr/>
            <p:nvPr/>
          </p:nvSpPr>
          <p:spPr>
            <a:xfrm rot="16200000">
              <a:off x="7079527" y="1960065"/>
              <a:ext cx="360040" cy="304991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3" name="橢圓 42"/>
            <p:cNvSpPr/>
            <p:nvPr/>
          </p:nvSpPr>
          <p:spPr>
            <a:xfrm>
              <a:off x="6107547" y="1131590"/>
              <a:ext cx="2304000" cy="2304000"/>
            </a:xfrm>
            <a:prstGeom prst="ellips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981547" y="3507854"/>
              <a:ext cx="2556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移除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通往改變的</a:t>
              </a: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障礙</a:t>
              </a:r>
              <a:r>
                <a:rPr kumimoji="0" lang="en-US" altLang="zh-TW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讓人改變</a:t>
              </a: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看法</a:t>
              </a:r>
              <a:r>
                <a:rPr kumimoji="0" lang="en-US" altLang="zh-TW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, </a:t>
              </a: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glow rad="635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並願意行動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63500">
                    <a:srgbClr val="70AD47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161547" y="1330211"/>
              <a:ext cx="2196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催化改變</a:t>
              </a:r>
              <a:endPara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引發</a:t>
              </a: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rPr>
                <a:t>行動與改變主意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6" name="Shape 2529"/>
          <p:cNvSpPr/>
          <p:nvPr/>
        </p:nvSpPr>
        <p:spPr>
          <a:xfrm>
            <a:off x="4340490" y="1707654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ysClr val="window" lastClr="FFFFFF"/>
          </a:solidFill>
          <a:ln w="12700">
            <a:solidFill>
              <a:sysClr val="windowText" lastClr="000000"/>
            </a:solidFill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Source Sans Pro Regular" charset="0"/>
              <a:ea typeface="Source Sans Pro Regular" charset="0"/>
              <a:cs typeface="Source Sans Pro Regular" charset="0"/>
              <a:sym typeface="Gill San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7278" y="627534"/>
            <a:ext cx="2069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600" b="1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人們傾向</a:t>
            </a:r>
            <a:endParaRPr lang="en-US" altLang="zh-TW" sz="1600" b="1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defRPr/>
            </a:pPr>
            <a:r>
              <a:rPr lang="zh-TW" altLang="en-US" sz="1600" b="1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做他們一直在做的事</a:t>
            </a:r>
            <a:endParaRPr lang="en-US" altLang="zh-TW" sz="1600" b="1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179493" y="750644"/>
            <a:ext cx="219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600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自願</a:t>
            </a:r>
            <a:r>
              <a:rPr lang="zh-TW" altLang="en-US" sz="1600" b="1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改變</a:t>
            </a:r>
            <a:r>
              <a:rPr lang="en-US" altLang="zh-TW" sz="1600" b="1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1600" b="1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採取</a:t>
            </a:r>
            <a:r>
              <a:rPr lang="zh-TW" altLang="en-US" sz="1600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行動</a:t>
            </a:r>
            <a:endParaRPr lang="en-US" altLang="zh-TW" sz="1600" b="1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1043607" y="4083918"/>
            <a:ext cx="7421885" cy="646986"/>
          </a:xfrm>
          <a:prstGeom prst="roundRect">
            <a:avLst/>
          </a:prstGeom>
          <a:solidFill>
            <a:srgbClr val="E7E6E6"/>
          </a:solidFill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遇到反彈，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99%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的人會推得更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用力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最高明的說服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，不是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使勁猛推，而是移除改變的障礙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，讓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對方自己說服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自己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494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第一章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 </a:t>
            </a:r>
            <a:r>
              <a:rPr kumimoji="0" lang="zh-TW" alt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itchFamily="34" charset="-122"/>
                <a:cs typeface="+mn-cs"/>
              </a:rPr>
              <a:t>抗拒心理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46785" y="120502"/>
            <a:ext cx="439721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36" tIns="38082" rIns="76136" bIns="38082" rtlCol="0" anchor="ctr"/>
          <a:lstStyle/>
          <a:p>
            <a:pPr lvl="0" defTabSz="1063194">
              <a:defRPr/>
            </a:pP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消除抗拒心理的關鍵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en-US" altLang="zh-TW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3" name="群組 62"/>
          <p:cNvGrpSpPr>
            <a:grpSpLocks noChangeAspect="1"/>
          </p:cNvGrpSpPr>
          <p:nvPr/>
        </p:nvGrpSpPr>
        <p:grpSpPr>
          <a:xfrm>
            <a:off x="3096176" y="1473858"/>
            <a:ext cx="3060001" cy="2529323"/>
            <a:chOff x="2827974" y="1138732"/>
            <a:chExt cx="3505901" cy="3503216"/>
          </a:xfrm>
        </p:grpSpPr>
        <p:sp>
          <p:nvSpPr>
            <p:cNvPr id="64" name="Freeform 5"/>
            <p:cNvSpPr>
              <a:spLocks/>
            </p:cNvSpPr>
            <p:nvPr/>
          </p:nvSpPr>
          <p:spPr bwMode="auto">
            <a:xfrm>
              <a:off x="4616315" y="1138732"/>
              <a:ext cx="1717560" cy="1717562"/>
            </a:xfrm>
            <a:custGeom>
              <a:avLst/>
              <a:gdLst>
                <a:gd name="T0" fmla="*/ 1104 w 1917"/>
                <a:gd name="T1" fmla="*/ 1917 h 1917"/>
                <a:gd name="T2" fmla="*/ 0 w 1917"/>
                <a:gd name="T3" fmla="*/ 1917 h 1917"/>
                <a:gd name="T4" fmla="*/ 0 w 1917"/>
                <a:gd name="T5" fmla="*/ 813 h 1917"/>
                <a:gd name="T6" fmla="*/ 813 w 1917"/>
                <a:gd name="T7" fmla="*/ 0 h 1917"/>
                <a:gd name="T8" fmla="*/ 1917 w 1917"/>
                <a:gd name="T9" fmla="*/ 1104 h 1917"/>
                <a:gd name="T10" fmla="*/ 1104 w 1917"/>
                <a:gd name="T11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7" h="1917">
                  <a:moveTo>
                    <a:pt x="1104" y="1917"/>
                  </a:moveTo>
                  <a:lnTo>
                    <a:pt x="0" y="1917"/>
                  </a:lnTo>
                  <a:lnTo>
                    <a:pt x="0" y="813"/>
                  </a:lnTo>
                  <a:lnTo>
                    <a:pt x="813" y="0"/>
                  </a:lnTo>
                  <a:lnTo>
                    <a:pt x="1917" y="1104"/>
                  </a:lnTo>
                  <a:lnTo>
                    <a:pt x="1104" y="1917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2832455" y="2928866"/>
              <a:ext cx="1713080" cy="1713082"/>
            </a:xfrm>
            <a:custGeom>
              <a:avLst/>
              <a:gdLst>
                <a:gd name="T0" fmla="*/ 1912 w 1912"/>
                <a:gd name="T1" fmla="*/ 1104 h 1912"/>
                <a:gd name="T2" fmla="*/ 1912 w 1912"/>
                <a:gd name="T3" fmla="*/ 0 h 1912"/>
                <a:gd name="T4" fmla="*/ 808 w 1912"/>
                <a:gd name="T5" fmla="*/ 0 h 1912"/>
                <a:gd name="T6" fmla="*/ 0 w 1912"/>
                <a:gd name="T7" fmla="*/ 808 h 1912"/>
                <a:gd name="T8" fmla="*/ 1104 w 1912"/>
                <a:gd name="T9" fmla="*/ 1912 h 1912"/>
                <a:gd name="T10" fmla="*/ 1912 w 1912"/>
                <a:gd name="T11" fmla="*/ 1104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2" h="1912">
                  <a:moveTo>
                    <a:pt x="1912" y="1104"/>
                  </a:moveTo>
                  <a:lnTo>
                    <a:pt x="1912" y="0"/>
                  </a:lnTo>
                  <a:lnTo>
                    <a:pt x="808" y="0"/>
                  </a:lnTo>
                  <a:lnTo>
                    <a:pt x="0" y="808"/>
                  </a:lnTo>
                  <a:lnTo>
                    <a:pt x="1104" y="1912"/>
                  </a:lnTo>
                  <a:lnTo>
                    <a:pt x="1912" y="110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>
              <a:off x="4613628" y="2928866"/>
              <a:ext cx="1713080" cy="1713082"/>
            </a:xfrm>
            <a:custGeom>
              <a:avLst/>
              <a:gdLst>
                <a:gd name="T0" fmla="*/ 0 w 1912"/>
                <a:gd name="T1" fmla="*/ 1104 h 1912"/>
                <a:gd name="T2" fmla="*/ 0 w 1912"/>
                <a:gd name="T3" fmla="*/ 0 h 1912"/>
                <a:gd name="T4" fmla="*/ 1104 w 1912"/>
                <a:gd name="T5" fmla="*/ 0 h 1912"/>
                <a:gd name="T6" fmla="*/ 1912 w 1912"/>
                <a:gd name="T7" fmla="*/ 808 h 1912"/>
                <a:gd name="T8" fmla="*/ 809 w 1912"/>
                <a:gd name="T9" fmla="*/ 1912 h 1912"/>
                <a:gd name="T10" fmla="*/ 0 w 1912"/>
                <a:gd name="T11" fmla="*/ 1104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2" h="1912">
                  <a:moveTo>
                    <a:pt x="0" y="1104"/>
                  </a:moveTo>
                  <a:lnTo>
                    <a:pt x="0" y="0"/>
                  </a:lnTo>
                  <a:lnTo>
                    <a:pt x="1104" y="0"/>
                  </a:lnTo>
                  <a:lnTo>
                    <a:pt x="1912" y="808"/>
                  </a:lnTo>
                  <a:lnTo>
                    <a:pt x="809" y="1912"/>
                  </a:lnTo>
                  <a:lnTo>
                    <a:pt x="0" y="110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67" name="Freeform 8"/>
            <p:cNvSpPr>
              <a:spLocks/>
            </p:cNvSpPr>
            <p:nvPr/>
          </p:nvSpPr>
          <p:spPr bwMode="auto">
            <a:xfrm>
              <a:off x="2827974" y="1138732"/>
              <a:ext cx="1717560" cy="1717562"/>
            </a:xfrm>
            <a:custGeom>
              <a:avLst/>
              <a:gdLst>
                <a:gd name="T0" fmla="*/ 813 w 1917"/>
                <a:gd name="T1" fmla="*/ 1917 h 1917"/>
                <a:gd name="T2" fmla="*/ 1917 w 1917"/>
                <a:gd name="T3" fmla="*/ 1917 h 1917"/>
                <a:gd name="T4" fmla="*/ 1917 w 1917"/>
                <a:gd name="T5" fmla="*/ 813 h 1917"/>
                <a:gd name="T6" fmla="*/ 1104 w 1917"/>
                <a:gd name="T7" fmla="*/ 0 h 1917"/>
                <a:gd name="T8" fmla="*/ 0 w 1917"/>
                <a:gd name="T9" fmla="*/ 1104 h 1917"/>
                <a:gd name="T10" fmla="*/ 813 w 1917"/>
                <a:gd name="T11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7" h="1917">
                  <a:moveTo>
                    <a:pt x="813" y="1917"/>
                  </a:moveTo>
                  <a:lnTo>
                    <a:pt x="1917" y="1917"/>
                  </a:lnTo>
                  <a:lnTo>
                    <a:pt x="1917" y="813"/>
                  </a:lnTo>
                  <a:lnTo>
                    <a:pt x="1104" y="0"/>
                  </a:lnTo>
                  <a:lnTo>
                    <a:pt x="0" y="1104"/>
                  </a:lnTo>
                  <a:lnTo>
                    <a:pt x="813" y="1917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68" name="Oval 9"/>
            <p:cNvSpPr>
              <a:spLocks noChangeArrowheads="1"/>
            </p:cNvSpPr>
            <p:nvPr/>
          </p:nvSpPr>
          <p:spPr bwMode="auto">
            <a:xfrm>
              <a:off x="3845787" y="1961218"/>
              <a:ext cx="1443606" cy="174515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874093" y="2343568"/>
              <a:ext cx="1386994" cy="980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消除</a:t>
              </a:r>
              <a:endPara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抗拒心理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3255205" y="1614916"/>
              <a:ext cx="828670" cy="1023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提供</a:t>
              </a:r>
              <a:endPara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選單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4949155" y="3327408"/>
              <a:ext cx="1137217" cy="1023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從理解</a:t>
              </a:r>
              <a:endPara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著手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5103428" y="1614916"/>
              <a:ext cx="828670" cy="1023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突顯</a:t>
              </a:r>
              <a:endPara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差距</a:t>
              </a:r>
              <a:endPara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255205" y="3327408"/>
              <a:ext cx="828670" cy="1023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循循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善誘</a:t>
              </a: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147238" y="2931790"/>
            <a:ext cx="2913845" cy="1886614"/>
            <a:chOff x="147238" y="3075806"/>
            <a:chExt cx="2913845" cy="1886614"/>
          </a:xfrm>
        </p:grpSpPr>
        <p:sp>
          <p:nvSpPr>
            <p:cNvPr id="75" name="Inhaltsplatzhalter 4"/>
            <p:cNvSpPr txBox="1">
              <a:spLocks/>
            </p:cNvSpPr>
            <p:nvPr/>
          </p:nvSpPr>
          <p:spPr>
            <a:xfrm>
              <a:off x="147238" y="3075806"/>
              <a:ext cx="2913845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Font typeface="Wingdings" panose="05000000000000000000" pitchFamily="2" charset="2"/>
                <a:buNone/>
              </a:pPr>
              <a:r>
                <a:rPr lang="zh-TW" altLang="en-US" sz="1600" b="1" dirty="0" smtClean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用</a:t>
              </a:r>
              <a:r>
                <a:rPr lang="zh-TW" altLang="en-US" sz="1600" b="1" dirty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問</a:t>
              </a:r>
              <a:r>
                <a:rPr lang="zh-TW" altLang="en-US" sz="1600" b="1" dirty="0" smtClean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問題引導</a:t>
              </a:r>
              <a:r>
                <a:rPr lang="zh-TW" altLang="en-US" sz="1600" b="1" dirty="0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rPr>
                <a:t>人們思考</a:t>
              </a:r>
              <a:endParaRPr lang="en-US" sz="1100" dirty="0" smtClean="0">
                <a:solidFill>
                  <a:prstClr val="white">
                    <a:lumMod val="65000"/>
                  </a:prstClr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pic>
          <p:nvPicPr>
            <p:cNvPr id="76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31" y="3384755"/>
              <a:ext cx="2556000" cy="11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7" name="矩形 76"/>
            <p:cNvSpPr/>
            <p:nvPr/>
          </p:nvSpPr>
          <p:spPr>
            <a:xfrm>
              <a:off x="422831" y="4500755"/>
              <a:ext cx="255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en-US" sz="1200" b="1" dirty="0">
                  <a:solidFill>
                    <a:schemeClr val="tx2"/>
                  </a:solidFill>
                  <a:latin typeface="Microsoft YaHei" pitchFamily="34" charset="-122"/>
                  <a:ea typeface="Microsoft YaHei" pitchFamily="34" charset="-122"/>
                </a:rPr>
                <a:t>自己給的答案 </a:t>
              </a:r>
              <a:r>
                <a:rPr lang="en-US" altLang="zh-TW" sz="1200" b="1" dirty="0">
                  <a:solidFill>
                    <a:schemeClr val="tx2"/>
                  </a:solidFill>
                  <a:latin typeface="Microsoft YaHei" pitchFamily="34" charset="-122"/>
                  <a:ea typeface="Microsoft YaHei" pitchFamily="34" charset="-122"/>
                </a:rPr>
                <a:t>:</a:t>
              </a:r>
            </a:p>
            <a:p>
              <a:r>
                <a:rPr lang="zh-TW" altLang="en-US" sz="1200" b="1" dirty="0">
                  <a:solidFill>
                    <a:schemeClr val="tx2"/>
                  </a:solidFill>
                  <a:latin typeface="Microsoft YaHei" pitchFamily="34" charset="-122"/>
                  <a:ea typeface="Microsoft YaHei" pitchFamily="34" charset="-122"/>
                </a:rPr>
                <a:t>促成接受</a:t>
              </a:r>
              <a:r>
                <a:rPr lang="en-US" altLang="zh-TW" sz="1200" b="1" dirty="0">
                  <a:solidFill>
                    <a:schemeClr val="tx2"/>
                  </a:solidFill>
                  <a:latin typeface="Microsoft YaHei" pitchFamily="34" charset="-122"/>
                  <a:ea typeface="Microsoft YaHei" pitchFamily="34" charset="-122"/>
                </a:rPr>
                <a:t>, </a:t>
              </a:r>
              <a:r>
                <a:rPr lang="zh-TW" altLang="en-US" sz="1200" b="1" dirty="0">
                  <a:solidFill>
                    <a:schemeClr val="tx2"/>
                  </a:solidFill>
                  <a:latin typeface="Microsoft YaHei" pitchFamily="34" charset="-122"/>
                  <a:ea typeface="Microsoft YaHei" pitchFamily="34" charset="-122"/>
                </a:rPr>
                <a:t>驅使本人行動</a:t>
              </a: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6300192" y="843558"/>
            <a:ext cx="2592000" cy="1841692"/>
            <a:chOff x="6300192" y="843558"/>
            <a:chExt cx="2592000" cy="1841692"/>
          </a:xfrm>
        </p:grpSpPr>
        <p:sp>
          <p:nvSpPr>
            <p:cNvPr id="79" name="Inhaltsplatzhalter 4"/>
            <p:cNvSpPr txBox="1">
              <a:spLocks/>
            </p:cNvSpPr>
            <p:nvPr/>
          </p:nvSpPr>
          <p:spPr>
            <a:xfrm>
              <a:off x="6300192" y="2223585"/>
              <a:ext cx="2520000" cy="461665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TW"/>
              </a:defPPr>
              <a:lvl1pPr>
                <a:defRPr sz="120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借打火機的</a:t>
              </a:r>
              <a:r>
                <a:rPr kumimoji="0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孩子 </a:t>
              </a: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:</a:t>
              </a:r>
              <a:endPara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如果你關心我</a:t>
              </a:r>
              <a:r>
                <a:rPr kumimoji="0" lang="en-US" altLang="zh-TW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, </a:t>
              </a:r>
              <a:r>
                <a: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為何你不關心自己 </a:t>
              </a:r>
              <a:r>
                <a:rPr kumimoji="0" lang="en-US" altLang="zh-TW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?</a:t>
              </a:r>
            </a:p>
          </p:txBody>
        </p:sp>
        <p:pic>
          <p:nvPicPr>
            <p:cNvPr id="80" name="Picture 8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132171"/>
              <a:ext cx="2019690" cy="1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1" name="Inhaltsplatzhalter 4"/>
            <p:cNvSpPr txBox="1">
              <a:spLocks/>
            </p:cNvSpPr>
            <p:nvPr/>
          </p:nvSpPr>
          <p:spPr>
            <a:xfrm>
              <a:off x="6300192" y="843558"/>
              <a:ext cx="25920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1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  <a:cs typeface="+mn-cs"/>
                </a:rPr>
                <a:t>指出</a:t>
              </a:r>
              <a:r>
                <a:rPr kumimoji="0" lang="zh-TW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  <a:cs typeface="+mn-cs"/>
                </a:rPr>
                <a:t>言行不一</a:t>
              </a:r>
              <a:r>
                <a:rPr kumimoji="0" lang="en-US" altLang="zh-TW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  <a:cs typeface="+mn-cs"/>
                </a:rPr>
                <a:t>, </a:t>
              </a:r>
              <a:r>
                <a:rPr kumimoji="0" lang="zh-TW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  <a:cs typeface="+mn-cs"/>
                </a:rPr>
                <a:t>促成自我說服</a:t>
              </a:r>
              <a:endPara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</a:endParaRPr>
            </a:p>
          </p:txBody>
        </p:sp>
      </p:grpSp>
      <p:grpSp>
        <p:nvGrpSpPr>
          <p:cNvPr id="82" name="群組 81"/>
          <p:cNvGrpSpPr/>
          <p:nvPr/>
        </p:nvGrpSpPr>
        <p:grpSpPr>
          <a:xfrm>
            <a:off x="422831" y="843558"/>
            <a:ext cx="2638252" cy="1910093"/>
            <a:chOff x="422831" y="843558"/>
            <a:chExt cx="2638252" cy="1910093"/>
          </a:xfrm>
        </p:grpSpPr>
        <p:sp>
          <p:nvSpPr>
            <p:cNvPr id="83" name="Inhaltsplatzhalter 4"/>
            <p:cNvSpPr txBox="1">
              <a:spLocks/>
            </p:cNvSpPr>
            <p:nvPr/>
          </p:nvSpPr>
          <p:spPr>
            <a:xfrm>
              <a:off x="757083" y="843558"/>
              <a:ext cx="23040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indent="0" algn="r" defTabSz="914127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None/>
                <a:defRPr sz="1600" b="1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defRPr>
              </a:lvl1pPr>
              <a:lvl2pPr marL="807798" indent="-272967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>
                  <a:solidFill>
                    <a:schemeClr val="bg1"/>
                  </a:solidFill>
                  <a:latin typeface="Calibri Light" panose="020F0302020204030204" pitchFamily="34" charset="0"/>
                </a:defRPr>
              </a:lvl2pPr>
              <a:lvl3pPr marL="1080764" indent="-177748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>
                  <a:solidFill>
                    <a:schemeClr val="bg1"/>
                  </a:solidFill>
                  <a:latin typeface="Calibri Light" panose="020F0302020204030204" pitchFamily="34" charset="0"/>
                </a:defRPr>
              </a:lvl3pPr>
              <a:lvl4pPr marL="1436256" indent="-177748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  <a:latin typeface="Calibri Light" panose="020F0302020204030204" pitchFamily="34" charset="0"/>
                </a:defRPr>
              </a:lvl4pPr>
              <a:lvl5pPr marL="1793335" indent="-179335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  <a:latin typeface="Calibri Light" panose="020F0302020204030204" pitchFamily="34" charset="0"/>
                </a:defRPr>
              </a:lvl5pPr>
              <a:lvl6pPr marL="2513847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0910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7972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5034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marL="0" marR="0" lvl="0" indent="0" algn="ctr" defTabSz="9141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給予選擇</a:t>
              </a: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, 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引導式的選擇</a:t>
              </a:r>
            </a:p>
          </p:txBody>
        </p:sp>
        <p:grpSp>
          <p:nvGrpSpPr>
            <p:cNvPr id="84" name="群組 83"/>
            <p:cNvGrpSpPr/>
            <p:nvPr/>
          </p:nvGrpSpPr>
          <p:grpSpPr>
            <a:xfrm>
              <a:off x="422832" y="1118935"/>
              <a:ext cx="2556008" cy="1141030"/>
              <a:chOff x="422832" y="1592794"/>
              <a:chExt cx="2556008" cy="1141030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422832" y="1592794"/>
                <a:ext cx="2556008" cy="1141030"/>
              </a:xfrm>
              <a:prstGeom prst="rect">
                <a:avLst/>
              </a:prstGeom>
              <a:noFill/>
              <a:ln w="12700" cap="flat" cmpd="sng" algn="ctr">
                <a:solidFill>
                  <a:srgbClr val="70AD47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pic>
            <p:nvPicPr>
              <p:cNvPr id="87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1675512"/>
                <a:ext cx="2484000" cy="968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5" name="矩形 84"/>
            <p:cNvSpPr/>
            <p:nvPr/>
          </p:nvSpPr>
          <p:spPr>
            <a:xfrm>
              <a:off x="422831" y="2291986"/>
              <a:ext cx="255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給予尊重</a:t>
              </a: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/</a:t>
              </a:r>
              <a:r>
                <a:rPr kumimoji="0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擁有自主權</a:t>
              </a: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, </a:t>
              </a:r>
              <a:r>
                <a:rPr kumimoji="0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參與過程</a:t>
              </a: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,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更能接受最後的選項</a:t>
              </a: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6300192" y="2931790"/>
            <a:ext cx="2556000" cy="1886614"/>
            <a:chOff x="6419957" y="3075806"/>
            <a:chExt cx="2556000" cy="1886614"/>
          </a:xfrm>
        </p:grpSpPr>
        <p:sp>
          <p:nvSpPr>
            <p:cNvPr id="89" name="Inhaltsplatzhalter 4"/>
            <p:cNvSpPr txBox="1">
              <a:spLocks/>
            </p:cNvSpPr>
            <p:nvPr/>
          </p:nvSpPr>
          <p:spPr>
            <a:xfrm>
              <a:off x="6419957" y="3075806"/>
              <a:ext cx="24480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TW"/>
              </a:defPPr>
              <a:lvl1pPr indent="0" algn="r" defTabSz="914127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None/>
                <a:defRPr sz="1600" b="1">
                  <a:solidFill>
                    <a:srgbClr val="FFC000"/>
                  </a:solidFill>
                  <a:latin typeface="Microsoft YaHei" pitchFamily="34" charset="-122"/>
                  <a:ea typeface="Microsoft YaHei" pitchFamily="34" charset="-122"/>
                </a:defRPr>
              </a:lvl1pPr>
              <a:lvl2pPr marL="807798" indent="-272967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>
                  <a:solidFill>
                    <a:schemeClr val="bg1"/>
                  </a:solidFill>
                  <a:latin typeface="Calibri Light" panose="020F0302020204030204" pitchFamily="34" charset="0"/>
                </a:defRPr>
              </a:lvl2pPr>
              <a:lvl3pPr marL="1080764" indent="-177748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>
                  <a:solidFill>
                    <a:schemeClr val="bg1"/>
                  </a:solidFill>
                  <a:latin typeface="Calibri Light" panose="020F0302020204030204" pitchFamily="34" charset="0"/>
                </a:defRPr>
              </a:lvl3pPr>
              <a:lvl4pPr marL="1436256" indent="-177748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  <a:latin typeface="Calibri Light" panose="020F0302020204030204" pitchFamily="34" charset="0"/>
                </a:defRPr>
              </a:lvl4pPr>
              <a:lvl5pPr marL="1793335" indent="-179335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  <a:latin typeface="Calibri Light" panose="020F0302020204030204" pitchFamily="34" charset="0"/>
                </a:defRPr>
              </a:lvl5pPr>
              <a:lvl6pPr marL="2513847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0910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7972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5034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marL="0" marR="0" lvl="0" indent="0" algn="r" defTabSz="9141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積極聆聽：了解</a:t>
              </a: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-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信任</a:t>
              </a: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-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改變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</a:endParaRPr>
            </a:p>
          </p:txBody>
        </p:sp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957" y="3379862"/>
              <a:ext cx="2019690" cy="1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矩形 90"/>
            <p:cNvSpPr/>
            <p:nvPr/>
          </p:nvSpPr>
          <p:spPr>
            <a:xfrm>
              <a:off x="6419957" y="4500755"/>
              <a:ext cx="255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人會去聽從願意了解與認同他的人</a:t>
              </a: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, </a:t>
              </a:r>
              <a:r>
                <a:rPr kumimoji="0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</a:rPr>
                <a:t>進而去改變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20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zh-CN" altLang="en-US" sz="1400">
                <a:solidFill>
                  <a:prstClr val="white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zh-CN" altLang="en-US" sz="1400">
                <a:solidFill>
                  <a:prstClr val="white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/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第一章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 抗拒心理</a:t>
            </a:r>
            <a:endParaRPr lang="zh-CN" altLang="en-US" sz="1200" dirty="0"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itchFamily="34" charset="-122"/>
            </a:endParaRPr>
          </a:p>
        </p:txBody>
      </p:sp>
      <p:pic>
        <p:nvPicPr>
          <p:cNvPr id="7" name="泰國戒煙廣告 史上最震撼，抽煙的孩子（中文字幕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575" y="818906"/>
            <a:ext cx="6096851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524" y="1879253"/>
            <a:ext cx="8568952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轉換抗拒</a:t>
            </a:r>
            <a:r>
              <a:rPr lang="zh-TW" altLang="en-US" sz="36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心理</a:t>
            </a:r>
            <a:endParaRPr lang="en-US" altLang="zh-TW" sz="36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TW" sz="700" b="1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留下</a:t>
            </a: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決定空間</a:t>
            </a:r>
            <a:r>
              <a:rPr lang="en-US" altLang="zh-TW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避免剝奪對方的主控權</a:t>
            </a:r>
            <a:r>
              <a:rPr lang="en-US" altLang="zh-TW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</a:p>
          <a:p>
            <a:pPr algn="ctr"/>
            <a:r>
              <a:rPr lang="zh-TW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讓對方自我</a:t>
            </a:r>
            <a:r>
              <a:rPr lang="zh-TW" altLang="en-US" sz="2800" b="1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說服</a:t>
            </a:r>
            <a:endParaRPr lang="zh-TW" altLang="en-US" sz="28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75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4"/>
          <p:cNvGrpSpPr/>
          <p:nvPr/>
        </p:nvGrpSpPr>
        <p:grpSpPr>
          <a:xfrm>
            <a:off x="335756" y="211919"/>
            <a:ext cx="385161" cy="431802"/>
            <a:chOff x="447675" y="367239"/>
            <a:chExt cx="513548" cy="575736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rgbClr val="CCE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66CC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776" y="231614"/>
            <a:ext cx="8341728" cy="39241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0" defTabSz="685766">
              <a:defRPr/>
            </a:pP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第</a:t>
            </a:r>
            <a:r>
              <a:rPr lang="zh-TW" altLang="en-US" dirty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二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章</a:t>
            </a:r>
            <a:r>
              <a:rPr lang="en-US" altLang="zh-TW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:</a:t>
            </a:r>
            <a:r>
              <a:rPr lang="zh-TW" altLang="en-US" dirty="0" smtClean="0">
                <a:solidFill>
                  <a:srgbClr val="F393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itchFamily="34" charset="-122"/>
              </a:rPr>
              <a:t> 敝帚自珍效應</a:t>
            </a:r>
            <a:endParaRPr lang="zh-TW" altLang="en-US" dirty="0">
              <a:solidFill>
                <a:srgbClr val="F393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2A6EE5-524B-4CD7-B152-51456DE85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64819"/>
            <a:ext cx="5305698" cy="9525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1779662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敝帚，破掃帚。敝帚自珍指雖是一把破掃帚，自己卻是十分珍愛。比喻東西雖不好，卻因為是自己的，仍然非常珍視。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2499742"/>
            <a:ext cx="8568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典故</a:t>
            </a:r>
            <a:endParaRPr lang="en-US" altLang="zh-TW" sz="2000" b="1" u="sng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東漢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武帝劉秀派吳漢率軍攻打公孫述。公孫述不敵，當晚就過世了。隔天其手下部將即向吳漢投降，吳漢卻下令誅殺公孫述的妻子兒女，將他的首級傳送回洛陽，並且放縱士兵在城中燒殺虜掠。光武帝聽到這個消息，下詔譴責吳漢，當時吳漢的副將劉禹也對他說：「成都城裡的老弱婦孺數以萬計，一旦放任士兵縱火搶奪，後果將不堪設想，光是聽到就讓人鼻酸。在一般人家裡儘管是殘破不堪的掃帚，也會當作價值千金的寶物來珍惜！</a:t>
            </a:r>
            <a:r>
              <a:rPr lang="zh-TW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09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1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33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4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(Security B).potx" id="{9C70C90E-0089-4D6D-B9C4-337B64B9E0D8}" vid="{1160091A-34D1-4645-809B-506E4CF4EADB}"/>
    </a:ext>
  </a:extLst>
</a:theme>
</file>

<file path=ppt/theme/theme16.xml><?xml version="1.0" encoding="utf-8"?>
<a:theme xmlns:a="http://schemas.openxmlformats.org/drawingml/2006/main" name="4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(Security B).potx" id="{9C70C90E-0089-4D6D-B9C4-337B64B9E0D8}" vid="{1160091A-34D1-4645-809B-506E4CF4EADB}"/>
    </a:ext>
  </a:extLst>
</a:theme>
</file>

<file path=ppt/theme/theme17.xml><?xml version="1.0" encoding="utf-8"?>
<a:theme xmlns:a="http://schemas.openxmlformats.org/drawingml/2006/main" name="5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(Security B).potx" id="{9C70C90E-0089-4D6D-B9C4-337B64B9E0D8}" vid="{1160091A-34D1-4645-809B-506E4CF4EADB}"/>
    </a:ext>
  </a:extLst>
</a:theme>
</file>

<file path=ppt/theme/theme18.xml><?xml version="1.0" encoding="utf-8"?>
<a:theme xmlns:a="http://schemas.openxmlformats.org/drawingml/2006/main" name="Contents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6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7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Custom Design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087_T_PGO_Modern-Abstract-16x9.pptx" id="{3D55933F-1E2E-4C95-9F72-EC2902305602}" vid="{9F24259A-5B48-4C26-A4AF-12289C2A57EB}"/>
    </a:ext>
  </a:extLst>
</a:theme>
</file>

<file path=ppt/theme/theme2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095_T_PGO_Blue-Wave-Template-16_9" id="{61A07556-81BC-4E74-9573-98D31468B9B9}" vid="{64D6EEC7-3DE1-4F83-9A6F-6A8120445973}"/>
    </a:ext>
  </a:extLst>
</a:theme>
</file>

<file path=ppt/theme/theme24.xml><?xml version="1.0" encoding="utf-8"?>
<a:theme xmlns:a="http://schemas.openxmlformats.org/drawingml/2006/main" name="15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ASE -Template">
  <a:themeElements>
    <a:clrScheme name="ASE -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SE -Template">
      <a:majorFont>
        <a:latin typeface="Trebuchet MS"/>
        <a:ea typeface="新細明體"/>
        <a:cs typeface=""/>
      </a:majorFont>
      <a:minorFont>
        <a:latin typeface="Trebuchet MS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ASE 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SE 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SE 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2_PPT_(Security B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19308</TotalTime>
  <Words>3711</Words>
  <Application>Microsoft Office PowerPoint</Application>
  <PresentationFormat>如螢幕大小 (16:9)</PresentationFormat>
  <Paragraphs>234</Paragraphs>
  <Slides>22</Slides>
  <Notes>22</Notes>
  <HiddenSlides>0</HiddenSlides>
  <MMClips>1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24</vt:i4>
      </vt:variant>
      <vt:variant>
        <vt:lpstr>投影片標題</vt:lpstr>
      </vt:variant>
      <vt:variant>
        <vt:i4>22</vt:i4>
      </vt:variant>
    </vt:vector>
  </HeadingPairs>
  <TitlesOfParts>
    <vt:vector size="62" baseType="lpstr">
      <vt:lpstr>Arial Unicode MS</vt:lpstr>
      <vt:lpstr>Gill Sans</vt:lpstr>
      <vt:lpstr>微软雅黑</vt:lpstr>
      <vt:lpstr>微软雅黑</vt:lpstr>
      <vt:lpstr>Noto Sans CJK TC Regular</vt:lpstr>
      <vt:lpstr>Open Sans</vt:lpstr>
      <vt:lpstr>宋体</vt:lpstr>
      <vt:lpstr>Source Sans Pro Regular</vt:lpstr>
      <vt:lpstr>微軟正黑體</vt:lpstr>
      <vt:lpstr>微軟正黑體</vt:lpstr>
      <vt:lpstr>新細明體</vt:lpstr>
      <vt:lpstr>Arial</vt:lpstr>
      <vt:lpstr>Calibri</vt:lpstr>
      <vt:lpstr>Calibri Light</vt:lpstr>
      <vt:lpstr>Trebuchet MS</vt:lpstr>
      <vt:lpstr>Wingdings</vt:lpstr>
      <vt:lpstr>Light background</vt:lpstr>
      <vt:lpstr>Dark background</vt:lpstr>
      <vt:lpstr>1_Dark background</vt:lpstr>
      <vt:lpstr>1_Light background</vt:lpstr>
      <vt:lpstr>PPT_(Security B)</vt:lpstr>
      <vt:lpstr>2_Light background</vt:lpstr>
      <vt:lpstr>2_Dark background</vt:lpstr>
      <vt:lpstr>ASE -Template</vt:lpstr>
      <vt:lpstr>12_PPT_(Security B)</vt:lpstr>
      <vt:lpstr>21_Light background</vt:lpstr>
      <vt:lpstr>3_Light background</vt:lpstr>
      <vt:lpstr>1_PPT_(Security B)</vt:lpstr>
      <vt:lpstr>33_PPT_(Security B)</vt:lpstr>
      <vt:lpstr>4_Light background</vt:lpstr>
      <vt:lpstr>3_Dark background</vt:lpstr>
      <vt:lpstr>4_Dark background</vt:lpstr>
      <vt:lpstr>5_Dark background</vt:lpstr>
      <vt:lpstr>Contents Slide Master</vt:lpstr>
      <vt:lpstr>6_Dark background</vt:lpstr>
      <vt:lpstr>7_Dark background</vt:lpstr>
      <vt:lpstr>Custom Design by PresentationGO</vt:lpstr>
      <vt:lpstr>3_Office 主题</vt:lpstr>
      <vt:lpstr>Custom Design</vt:lpstr>
      <vt:lpstr>15_Light background</vt:lpstr>
      <vt:lpstr>如何改變一個人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</dc:title>
  <dc:creator>ASE</dc:creator>
  <cp:keywords>Security C</cp:keywords>
  <dc:description>Security C</dc:description>
  <cp:lastModifiedBy>柯明政</cp:lastModifiedBy>
  <cp:revision>863</cp:revision>
  <dcterms:created xsi:type="dcterms:W3CDTF">2012-10-17T06:05:49Z</dcterms:created>
  <dcterms:modified xsi:type="dcterms:W3CDTF">2024-03-12T00:54:37Z</dcterms:modified>
</cp:coreProperties>
</file>